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40"/>
  </p:notesMasterIdLst>
  <p:handoutMasterIdLst>
    <p:handoutMasterId r:id="rId41"/>
  </p:handoutMasterIdLst>
  <p:sldIdLst>
    <p:sldId id="477" r:id="rId3"/>
    <p:sldId id="482" r:id="rId4"/>
    <p:sldId id="537" r:id="rId5"/>
    <p:sldId id="539" r:id="rId6"/>
    <p:sldId id="540" r:id="rId7"/>
    <p:sldId id="541" r:id="rId8"/>
    <p:sldId id="542" r:id="rId9"/>
    <p:sldId id="543" r:id="rId10"/>
    <p:sldId id="604" r:id="rId11"/>
    <p:sldId id="544" r:id="rId12"/>
    <p:sldId id="605" r:id="rId13"/>
    <p:sldId id="546" r:id="rId14"/>
    <p:sldId id="608" r:id="rId15"/>
    <p:sldId id="629" r:id="rId16"/>
    <p:sldId id="547" r:id="rId17"/>
    <p:sldId id="630" r:id="rId18"/>
    <p:sldId id="548" r:id="rId19"/>
    <p:sldId id="631" r:id="rId20"/>
    <p:sldId id="632" r:id="rId21"/>
    <p:sldId id="633" r:id="rId22"/>
    <p:sldId id="549" r:id="rId23"/>
    <p:sldId id="550" r:id="rId24"/>
    <p:sldId id="615" r:id="rId25"/>
    <p:sldId id="634" r:id="rId26"/>
    <p:sldId id="616" r:id="rId27"/>
    <p:sldId id="617" r:id="rId28"/>
    <p:sldId id="618" r:id="rId29"/>
    <p:sldId id="619" r:id="rId30"/>
    <p:sldId id="620" r:id="rId31"/>
    <p:sldId id="621" r:id="rId32"/>
    <p:sldId id="635" r:id="rId33"/>
    <p:sldId id="622" r:id="rId34"/>
    <p:sldId id="623" r:id="rId35"/>
    <p:sldId id="626" r:id="rId36"/>
    <p:sldId id="627" r:id="rId37"/>
    <p:sldId id="636" r:id="rId38"/>
    <p:sldId id="602" r:id="rId39"/>
  </p:sldIdLst>
  <p:sldSz cx="12192000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83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56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ags" Target="tags/tag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notesMaster" Target="notesMasters/notesMaster1.xml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4.emf"/></Relationships>
</file>

<file path=ppt/drawings/_rels/vmlDrawing10.v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2" Type="http://schemas.openxmlformats.org/officeDocument/2006/relationships/image" Target="../media/image43.emf"/><Relationship Id="rId1" Type="http://schemas.openxmlformats.org/officeDocument/2006/relationships/image" Target="../media/image42.emf"/><Relationship Id="rId5" Type="http://schemas.openxmlformats.org/officeDocument/2006/relationships/image" Target="../media/image46.emf"/><Relationship Id="rId4" Type="http://schemas.openxmlformats.org/officeDocument/2006/relationships/image" Target="../media/image45.emf"/></Relationships>
</file>

<file path=ppt/drawings/_rels/vmlDrawing12.v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7" Type="http://schemas.openxmlformats.org/officeDocument/2006/relationships/image" Target="../media/image53.emf"/><Relationship Id="rId2" Type="http://schemas.openxmlformats.org/officeDocument/2006/relationships/image" Target="../media/image48.emf"/><Relationship Id="rId1" Type="http://schemas.openxmlformats.org/officeDocument/2006/relationships/image" Target="../media/image47.emf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drawings/_rels/vmlDrawing13.vml.rels><?xml version="1.0" encoding="UTF-8" standalone="yes"?>
<Relationships xmlns="http://schemas.openxmlformats.org/package/2006/relationships"><Relationship Id="rId3" Type="http://schemas.openxmlformats.org/officeDocument/2006/relationships/image" Target="../media/image56.emf"/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61.emf"/><Relationship Id="rId2" Type="http://schemas.openxmlformats.org/officeDocument/2006/relationships/image" Target="../media/image60.emf"/><Relationship Id="rId1" Type="http://schemas.openxmlformats.org/officeDocument/2006/relationships/image" Target="../media/image59.emf"/><Relationship Id="rId5" Type="http://schemas.openxmlformats.org/officeDocument/2006/relationships/image" Target="../media/image63.emf"/><Relationship Id="rId4" Type="http://schemas.openxmlformats.org/officeDocument/2006/relationships/image" Target="../media/image62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66.emf"/><Relationship Id="rId2" Type="http://schemas.openxmlformats.org/officeDocument/2006/relationships/image" Target="../media/image65.emf"/><Relationship Id="rId1" Type="http://schemas.openxmlformats.org/officeDocument/2006/relationships/image" Target="../media/image64.emf"/><Relationship Id="rId4" Type="http://schemas.openxmlformats.org/officeDocument/2006/relationships/image" Target="../media/image67.emf"/></Relationships>
</file>

<file path=ppt/drawings/_rels/vmlDrawing1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0.emf"/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18.vml.rels><?xml version="1.0" encoding="UTF-8" standalone="yes"?>
<Relationships xmlns="http://schemas.openxmlformats.org/package/2006/relationships"><Relationship Id="rId3" Type="http://schemas.openxmlformats.org/officeDocument/2006/relationships/image" Target="../media/image73.emf"/><Relationship Id="rId2" Type="http://schemas.openxmlformats.org/officeDocument/2006/relationships/image" Target="../media/image72.emf"/><Relationship Id="rId1" Type="http://schemas.openxmlformats.org/officeDocument/2006/relationships/image" Target="../media/image71.emf"/><Relationship Id="rId4" Type="http://schemas.openxmlformats.org/officeDocument/2006/relationships/image" Target="../media/image74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77.emf"/><Relationship Id="rId2" Type="http://schemas.openxmlformats.org/officeDocument/2006/relationships/image" Target="../media/image76.emf"/><Relationship Id="rId1" Type="http://schemas.openxmlformats.org/officeDocument/2006/relationships/image" Target="../media/image75.emf"/><Relationship Id="rId4" Type="http://schemas.openxmlformats.org/officeDocument/2006/relationships/image" Target="../media/image78.e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21.vml.rels><?xml version="1.0" encoding="UTF-8" standalone="yes"?>
<Relationships xmlns="http://schemas.openxmlformats.org/package/2006/relationships"><Relationship Id="rId3" Type="http://schemas.openxmlformats.org/officeDocument/2006/relationships/image" Target="../media/image82.emf"/><Relationship Id="rId2" Type="http://schemas.openxmlformats.org/officeDocument/2006/relationships/image" Target="../media/image81.emf"/><Relationship Id="rId1" Type="http://schemas.openxmlformats.org/officeDocument/2006/relationships/image" Target="../media/image80.emf"/><Relationship Id="rId4" Type="http://schemas.openxmlformats.org/officeDocument/2006/relationships/image" Target="../media/image83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86.emf"/><Relationship Id="rId2" Type="http://schemas.openxmlformats.org/officeDocument/2006/relationships/image" Target="../media/image85.emf"/><Relationship Id="rId1" Type="http://schemas.openxmlformats.org/officeDocument/2006/relationships/image" Target="../media/image84.emf"/><Relationship Id="rId5" Type="http://schemas.openxmlformats.org/officeDocument/2006/relationships/image" Target="../media/image88.emf"/><Relationship Id="rId4" Type="http://schemas.openxmlformats.org/officeDocument/2006/relationships/image" Target="../media/image87.emf"/></Relationships>
</file>

<file path=ppt/drawings/_rels/vmlDrawing2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1.emf"/><Relationship Id="rId2" Type="http://schemas.openxmlformats.org/officeDocument/2006/relationships/image" Target="../media/image90.emf"/><Relationship Id="rId1" Type="http://schemas.openxmlformats.org/officeDocument/2006/relationships/image" Target="../media/image89.emf"/><Relationship Id="rId4" Type="http://schemas.openxmlformats.org/officeDocument/2006/relationships/image" Target="../media/image92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94.emf"/><Relationship Id="rId1" Type="http://schemas.openxmlformats.org/officeDocument/2006/relationships/image" Target="../media/image93.emf"/></Relationships>
</file>

<file path=ppt/drawings/_rels/vmlDrawing25.vml.rels><?xml version="1.0" encoding="UTF-8" standalone="yes"?>
<Relationships xmlns="http://schemas.openxmlformats.org/package/2006/relationships"><Relationship Id="rId3" Type="http://schemas.openxmlformats.org/officeDocument/2006/relationships/image" Target="../media/image98.emf"/><Relationship Id="rId2" Type="http://schemas.openxmlformats.org/officeDocument/2006/relationships/image" Target="../media/image97.emf"/><Relationship Id="rId1" Type="http://schemas.openxmlformats.org/officeDocument/2006/relationships/image" Target="../media/image96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1.emf"/><Relationship Id="rId2" Type="http://schemas.openxmlformats.org/officeDocument/2006/relationships/image" Target="../media/image100.emf"/><Relationship Id="rId1" Type="http://schemas.openxmlformats.org/officeDocument/2006/relationships/image" Target="../media/image99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4.emf"/><Relationship Id="rId2" Type="http://schemas.openxmlformats.org/officeDocument/2006/relationships/image" Target="../media/image103.emf"/><Relationship Id="rId1" Type="http://schemas.openxmlformats.org/officeDocument/2006/relationships/image" Target="../media/image102.emf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09.emf"/><Relationship Id="rId2" Type="http://schemas.openxmlformats.org/officeDocument/2006/relationships/image" Target="../media/image108.emf"/><Relationship Id="rId1" Type="http://schemas.openxmlformats.org/officeDocument/2006/relationships/image" Target="../media/image107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3.emf"/><Relationship Id="rId2" Type="http://schemas.openxmlformats.org/officeDocument/2006/relationships/image" Target="../media/image112.emf"/><Relationship Id="rId1" Type="http://schemas.openxmlformats.org/officeDocument/2006/relationships/image" Target="../media/image111.emf"/><Relationship Id="rId6" Type="http://schemas.openxmlformats.org/officeDocument/2006/relationships/image" Target="../media/image116.emf"/><Relationship Id="rId5" Type="http://schemas.openxmlformats.org/officeDocument/2006/relationships/image" Target="../media/image115.emf"/><Relationship Id="rId4" Type="http://schemas.openxmlformats.org/officeDocument/2006/relationships/image" Target="../media/image114.e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image" Target="../media/image9.emf"/><Relationship Id="rId4" Type="http://schemas.openxmlformats.org/officeDocument/2006/relationships/image" Target="../media/image12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19.emf"/><Relationship Id="rId1" Type="http://schemas.openxmlformats.org/officeDocument/2006/relationships/image" Target="../media/image118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3.emf"/><Relationship Id="rId2" Type="http://schemas.openxmlformats.org/officeDocument/2006/relationships/image" Target="../media/image122.emf"/><Relationship Id="rId1" Type="http://schemas.openxmlformats.org/officeDocument/2006/relationships/image" Target="../media/image121.emf"/><Relationship Id="rId5" Type="http://schemas.openxmlformats.org/officeDocument/2006/relationships/image" Target="../media/image125.emf"/><Relationship Id="rId4" Type="http://schemas.openxmlformats.org/officeDocument/2006/relationships/image" Target="../media/image124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8.emf"/><Relationship Id="rId7" Type="http://schemas.openxmlformats.org/officeDocument/2006/relationships/image" Target="../media/image132.emf"/><Relationship Id="rId2" Type="http://schemas.openxmlformats.org/officeDocument/2006/relationships/image" Target="../media/image127.emf"/><Relationship Id="rId1" Type="http://schemas.openxmlformats.org/officeDocument/2006/relationships/image" Target="../media/image126.emf"/><Relationship Id="rId6" Type="http://schemas.openxmlformats.org/officeDocument/2006/relationships/image" Target="../media/image131.emf"/><Relationship Id="rId5" Type="http://schemas.openxmlformats.org/officeDocument/2006/relationships/image" Target="../media/image130.emf"/><Relationship Id="rId4" Type="http://schemas.openxmlformats.org/officeDocument/2006/relationships/image" Target="../media/image129.emf"/></Relationships>
</file>

<file path=ppt/drawings/_rels/vmlDrawing33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5.emf"/><Relationship Id="rId2" Type="http://schemas.openxmlformats.org/officeDocument/2006/relationships/image" Target="../media/image134.emf"/><Relationship Id="rId1" Type="http://schemas.openxmlformats.org/officeDocument/2006/relationships/image" Target="../media/image133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7.emf"/><Relationship Id="rId1" Type="http://schemas.openxmlformats.org/officeDocument/2006/relationships/image" Target="../media/image136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image" Target="../media/image13.emf"/></Relationships>
</file>

<file path=ppt/drawings/_rels/vmlDrawing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image" Target="../media/image16.emf"/><Relationship Id="rId5" Type="http://schemas.openxmlformats.org/officeDocument/2006/relationships/image" Target="../media/image20.emf"/><Relationship Id="rId4" Type="http://schemas.openxmlformats.org/officeDocument/2006/relationships/image" Target="../media/image19.emf"/></Relationships>
</file>

<file path=ppt/drawings/_rels/vmlDrawing6.v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image" Target="../media/image21.emf"/></Relationships>
</file>

<file path=ppt/drawings/_rels/vmlDrawing7.v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image" Target="../media/image25.emf"/><Relationship Id="rId6" Type="http://schemas.openxmlformats.org/officeDocument/2006/relationships/image" Target="../media/image30.emf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0.png>
</file>

<file path=ppt/media/image117.png>
</file>

<file path=ppt/media/image2.jpeg>
</file>

<file path=ppt/media/image24.png>
</file>

<file path=ppt/media/image3.png>
</file>

<file path=ppt/media/image41.png>
</file>

<file path=ppt/media/image6.png>
</file>

<file path=ppt/media/image9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4" Type="http://schemas.openxmlformats.org/officeDocument/2006/relationships/image" Target="../media/image1.png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7.xml"/><Relationship Id="rId13" Type="http://schemas.openxmlformats.org/officeDocument/2006/relationships/slide" Target="../slides/slide1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6.xml"/><Relationship Id="rId12" Type="http://schemas.openxmlformats.org/officeDocument/2006/relationships/slide" Target="../slides/slide15.xml"/><Relationship Id="rId2" Type="http://schemas.openxmlformats.org/officeDocument/2006/relationships/tags" Target="../tags/tag6.xml"/><Relationship Id="rId16" Type="http://schemas.openxmlformats.org/officeDocument/2006/relationships/slide" Target="../slides/slide2.xml"/><Relationship Id="rId1" Type="http://schemas.openxmlformats.org/officeDocument/2006/relationships/tags" Target="../tags/tag5.xml"/><Relationship Id="rId6" Type="http://schemas.openxmlformats.org/officeDocument/2006/relationships/slide" Target="../slides/slide5.xml"/><Relationship Id="rId11" Type="http://schemas.openxmlformats.org/officeDocument/2006/relationships/slide" Target="../slides/slide12.xml"/><Relationship Id="rId5" Type="http://schemas.openxmlformats.org/officeDocument/2006/relationships/slide" Target="../slides/slide4.xml"/><Relationship Id="rId15" Type="http://schemas.openxmlformats.org/officeDocument/2006/relationships/slide" Target="../slides/slide22.xml"/><Relationship Id="rId10" Type="http://schemas.openxmlformats.org/officeDocument/2006/relationships/slide" Target="../slides/slide10.xml"/><Relationship Id="rId4" Type="http://schemas.openxmlformats.org/officeDocument/2006/relationships/slide" Target="../slides/slide3.xml"/><Relationship Id="rId9" Type="http://schemas.openxmlformats.org/officeDocument/2006/relationships/slide" Target="../slides/slide8.xml"/><Relationship Id="rId14" Type="http://schemas.openxmlformats.org/officeDocument/2006/relationships/slide" Target="../slides/slide2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10.xml"/><Relationship Id="rId13" Type="http://schemas.openxmlformats.org/officeDocument/2006/relationships/slide" Target="../slides/slide22.xml"/><Relationship Id="rId18" Type="http://schemas.openxmlformats.org/officeDocument/2006/relationships/slide" Target="../slides/slide29.xml"/><Relationship Id="rId3" Type="http://schemas.openxmlformats.org/officeDocument/2006/relationships/slide" Target="../slides/slide4.xml"/><Relationship Id="rId7" Type="http://schemas.openxmlformats.org/officeDocument/2006/relationships/slide" Target="../slides/slide8.xml"/><Relationship Id="rId12" Type="http://schemas.openxmlformats.org/officeDocument/2006/relationships/slide" Target="../slides/slide21.xml"/><Relationship Id="rId17" Type="http://schemas.openxmlformats.org/officeDocument/2006/relationships/slide" Target="../slides/slide27.xml"/><Relationship Id="rId2" Type="http://schemas.openxmlformats.org/officeDocument/2006/relationships/slide" Target="../slides/slide3.xml"/><Relationship Id="rId16" Type="http://schemas.openxmlformats.org/officeDocument/2006/relationships/slide" Target="../slides/slide25.xml"/><Relationship Id="rId20" Type="http://schemas.openxmlformats.org/officeDocument/2006/relationships/slide" Target="../slides/slide34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7.xml"/><Relationship Id="rId11" Type="http://schemas.openxmlformats.org/officeDocument/2006/relationships/slide" Target="../slides/slide17.xml"/><Relationship Id="rId5" Type="http://schemas.openxmlformats.org/officeDocument/2006/relationships/slide" Target="../slides/slide6.xml"/><Relationship Id="rId15" Type="http://schemas.openxmlformats.org/officeDocument/2006/relationships/slide" Target="../slides/slide2.xml"/><Relationship Id="rId10" Type="http://schemas.openxmlformats.org/officeDocument/2006/relationships/slide" Target="../slides/slide15.xml"/><Relationship Id="rId19" Type="http://schemas.openxmlformats.org/officeDocument/2006/relationships/slide" Target="../slides/slide32.xml"/><Relationship Id="rId4" Type="http://schemas.openxmlformats.org/officeDocument/2006/relationships/slide" Target="../slides/slide5.xml"/><Relationship Id="rId9" Type="http://schemas.openxmlformats.org/officeDocument/2006/relationships/slide" Target="../slides/slide12.xml"/><Relationship Id="rId14" Type="http://schemas.openxmlformats.org/officeDocument/2006/relationships/slide" Target="../slides/slide23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7.xml"/><Relationship Id="rId13" Type="http://schemas.openxmlformats.org/officeDocument/2006/relationships/slide" Target="../slides/slide1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6.xml"/><Relationship Id="rId12" Type="http://schemas.openxmlformats.org/officeDocument/2006/relationships/slide" Target="../slides/slide15.xml"/><Relationship Id="rId2" Type="http://schemas.openxmlformats.org/officeDocument/2006/relationships/tags" Target="../tags/tag8.xml"/><Relationship Id="rId16" Type="http://schemas.openxmlformats.org/officeDocument/2006/relationships/slide" Target="../slides/slide2.xml"/><Relationship Id="rId1" Type="http://schemas.openxmlformats.org/officeDocument/2006/relationships/tags" Target="../tags/tag7.xml"/><Relationship Id="rId6" Type="http://schemas.openxmlformats.org/officeDocument/2006/relationships/slide" Target="../slides/slide5.xml"/><Relationship Id="rId11" Type="http://schemas.openxmlformats.org/officeDocument/2006/relationships/slide" Target="../slides/slide12.xml"/><Relationship Id="rId5" Type="http://schemas.openxmlformats.org/officeDocument/2006/relationships/slide" Target="../slides/slide4.xml"/><Relationship Id="rId15" Type="http://schemas.openxmlformats.org/officeDocument/2006/relationships/slide" Target="../slides/slide22.xml"/><Relationship Id="rId10" Type="http://schemas.openxmlformats.org/officeDocument/2006/relationships/slide" Target="../slides/slide10.xml"/><Relationship Id="rId4" Type="http://schemas.openxmlformats.org/officeDocument/2006/relationships/slide" Target="../slides/slide3.xml"/><Relationship Id="rId9" Type="http://schemas.openxmlformats.org/officeDocument/2006/relationships/slide" Target="../slides/slide8.xml"/><Relationship Id="rId14" Type="http://schemas.openxmlformats.org/officeDocument/2006/relationships/slide" Target="../slides/slide21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7.xml"/><Relationship Id="rId13" Type="http://schemas.openxmlformats.org/officeDocument/2006/relationships/slide" Target="../slides/slide1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6.xml"/><Relationship Id="rId12" Type="http://schemas.openxmlformats.org/officeDocument/2006/relationships/slide" Target="../slides/slide15.xml"/><Relationship Id="rId2" Type="http://schemas.openxmlformats.org/officeDocument/2006/relationships/tags" Target="../tags/tag10.xml"/><Relationship Id="rId16" Type="http://schemas.openxmlformats.org/officeDocument/2006/relationships/slide" Target="../slides/slide2.xml"/><Relationship Id="rId1" Type="http://schemas.openxmlformats.org/officeDocument/2006/relationships/tags" Target="../tags/tag9.xml"/><Relationship Id="rId6" Type="http://schemas.openxmlformats.org/officeDocument/2006/relationships/slide" Target="../slides/slide5.xml"/><Relationship Id="rId11" Type="http://schemas.openxmlformats.org/officeDocument/2006/relationships/slide" Target="../slides/slide12.xml"/><Relationship Id="rId5" Type="http://schemas.openxmlformats.org/officeDocument/2006/relationships/slide" Target="../slides/slide4.xml"/><Relationship Id="rId15" Type="http://schemas.openxmlformats.org/officeDocument/2006/relationships/slide" Target="../slides/slide22.xml"/><Relationship Id="rId10" Type="http://schemas.openxmlformats.org/officeDocument/2006/relationships/slide" Target="../slides/slide10.xml"/><Relationship Id="rId4" Type="http://schemas.openxmlformats.org/officeDocument/2006/relationships/slide" Target="../slides/slide3.xml"/><Relationship Id="rId9" Type="http://schemas.openxmlformats.org/officeDocument/2006/relationships/slide" Target="../slides/slide8.xml"/><Relationship Id="rId14" Type="http://schemas.openxmlformats.org/officeDocument/2006/relationships/slide" Target="../slides/slide2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" action="ppaction://noaction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" action="ppaction://noaction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" action="ppaction://noaction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" action="ppaction://noaction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  <a:solidFill>
            <a:srgbClr val="77933C"/>
          </a:solidFill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667881" y="6409690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15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繁仿黑" pitchFamily="49" charset="-122"/>
            </a:endParaRPr>
          </a:p>
        </p:txBody>
      </p:sp>
      <p:sp>
        <p:nvSpPr>
          <p:cNvPr id="17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7022592" y="6409690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16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繁仿黑" pitchFamily="49" charset="-122"/>
            </a:endParaRPr>
          </a:p>
        </p:txBody>
      </p:sp>
      <p:sp>
        <p:nvSpPr>
          <p:cNvPr id="18" name="Rectangle 21">
            <a:hlinkClick r:id="rId18" action="ppaction://hlinksldjump"/>
          </p:cNvPr>
          <p:cNvSpPr>
            <a:spLocks noChangeArrowheads="1"/>
          </p:cNvSpPr>
          <p:nvPr userDrawn="1"/>
        </p:nvSpPr>
        <p:spPr bwMode="auto">
          <a:xfrm>
            <a:off x="7352919" y="6415278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17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繁仿黑" pitchFamily="49" charset="-122"/>
            </a:endParaRPr>
          </a:p>
        </p:txBody>
      </p:sp>
      <p:sp>
        <p:nvSpPr>
          <p:cNvPr id="19" name="Rectangle 21">
            <a:hlinkClick r:id="rId19" action="ppaction://hlinksldjump"/>
          </p:cNvPr>
          <p:cNvSpPr>
            <a:spLocks noChangeArrowheads="1"/>
          </p:cNvSpPr>
          <p:nvPr userDrawn="1"/>
        </p:nvSpPr>
        <p:spPr bwMode="auto">
          <a:xfrm>
            <a:off x="7645146" y="6415278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18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繁仿黑" pitchFamily="49" charset="-122"/>
            </a:endParaRPr>
          </a:p>
        </p:txBody>
      </p:sp>
      <p:sp>
        <p:nvSpPr>
          <p:cNvPr id="21" name="Rectangle 21">
            <a:hlinkClick r:id="rId20" action="ppaction://hlinksldjump"/>
          </p:cNvPr>
          <p:cNvSpPr>
            <a:spLocks noChangeArrowheads="1"/>
          </p:cNvSpPr>
          <p:nvPr userDrawn="1"/>
        </p:nvSpPr>
        <p:spPr bwMode="auto">
          <a:xfrm>
            <a:off x="7950200" y="641734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19</a:t>
            </a:r>
            <a:endParaRPr lang="en-US" altLang="zh-CN" sz="12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经典繁仿黑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jpeg"/><Relationship Id="rId3" Type="http://schemas.openxmlformats.org/officeDocument/2006/relationships/tags" Target="../tags/tag16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6" Type="http://schemas.openxmlformats.org/officeDocument/2006/relationships/tags" Target="../tags/tag19.xml"/><Relationship Id="rId5" Type="http://schemas.openxmlformats.org/officeDocument/2006/relationships/tags" Target="../tags/tag18.xml"/><Relationship Id="rId4" Type="http://schemas.openxmlformats.org/officeDocument/2006/relationships/tags" Target="../tags/tag17.xml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61.xml"/><Relationship Id="rId7" Type="http://schemas.openxmlformats.org/officeDocument/2006/relationships/image" Target="../media/image34.emf"/><Relationship Id="rId2" Type="http://schemas.openxmlformats.org/officeDocument/2006/relationships/tags" Target="../tags/tag60.xml"/><Relationship Id="rId1" Type="http://schemas.openxmlformats.org/officeDocument/2006/relationships/vmlDrawing" Target="../drawings/vmlDrawing9.vml"/><Relationship Id="rId6" Type="http://schemas.openxmlformats.org/officeDocument/2006/relationships/package" Target="../embeddings/Microsoft_Word___29.docx"/><Relationship Id="rId5" Type="http://schemas.openxmlformats.org/officeDocument/2006/relationships/oleObject" Target="../embeddings/oleObject29.bin"/><Relationship Id="rId4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13" Type="http://schemas.openxmlformats.org/officeDocument/2006/relationships/package" Target="../embeddings/Microsoft_Word___31.docx"/><Relationship Id="rId18" Type="http://schemas.openxmlformats.org/officeDocument/2006/relationships/oleObject" Target="../embeddings/oleObject33.bin"/><Relationship Id="rId26" Type="http://schemas.openxmlformats.org/officeDocument/2006/relationships/image" Target="../media/image40.emf"/><Relationship Id="rId3" Type="http://schemas.openxmlformats.org/officeDocument/2006/relationships/tags" Target="../tags/tag63.xml"/><Relationship Id="rId21" Type="http://schemas.openxmlformats.org/officeDocument/2006/relationships/oleObject" Target="../embeddings/oleObject34.bin"/><Relationship Id="rId7" Type="http://schemas.openxmlformats.org/officeDocument/2006/relationships/image" Target="../media/image6.png"/><Relationship Id="rId12" Type="http://schemas.openxmlformats.org/officeDocument/2006/relationships/oleObject" Target="../embeddings/oleObject31.bin"/><Relationship Id="rId17" Type="http://schemas.openxmlformats.org/officeDocument/2006/relationships/image" Target="../media/image37.emf"/><Relationship Id="rId25" Type="http://schemas.openxmlformats.org/officeDocument/2006/relationships/package" Target="../embeddings/Microsoft_Word___35.docx"/><Relationship Id="rId2" Type="http://schemas.openxmlformats.org/officeDocument/2006/relationships/tags" Target="../tags/tag62.xml"/><Relationship Id="rId16" Type="http://schemas.openxmlformats.org/officeDocument/2006/relationships/package" Target="../embeddings/Microsoft_Word___32.docx"/><Relationship Id="rId20" Type="http://schemas.openxmlformats.org/officeDocument/2006/relationships/image" Target="../media/image38.emf"/><Relationship Id="rId1" Type="http://schemas.openxmlformats.org/officeDocument/2006/relationships/vmlDrawing" Target="../drawings/vmlDrawing10.v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35.emf"/><Relationship Id="rId24" Type="http://schemas.openxmlformats.org/officeDocument/2006/relationships/oleObject" Target="../embeddings/oleObject35.bin"/><Relationship Id="rId5" Type="http://schemas.openxmlformats.org/officeDocument/2006/relationships/tags" Target="../tags/tag65.xml"/><Relationship Id="rId15" Type="http://schemas.openxmlformats.org/officeDocument/2006/relationships/oleObject" Target="../embeddings/oleObject32.bin"/><Relationship Id="rId23" Type="http://schemas.openxmlformats.org/officeDocument/2006/relationships/image" Target="../media/image39.emf"/><Relationship Id="rId10" Type="http://schemas.openxmlformats.org/officeDocument/2006/relationships/package" Target="../embeddings/Microsoft_Word___30.docx"/><Relationship Id="rId19" Type="http://schemas.openxmlformats.org/officeDocument/2006/relationships/package" Target="../embeddings/Microsoft_Word___33.docx"/><Relationship Id="rId4" Type="http://schemas.openxmlformats.org/officeDocument/2006/relationships/tags" Target="../tags/tag64.xml"/><Relationship Id="rId9" Type="http://schemas.openxmlformats.org/officeDocument/2006/relationships/oleObject" Target="../embeddings/oleObject30.bin"/><Relationship Id="rId14" Type="http://schemas.openxmlformats.org/officeDocument/2006/relationships/image" Target="../media/image36.emf"/><Relationship Id="rId22" Type="http://schemas.openxmlformats.org/officeDocument/2006/relationships/package" Target="../embeddings/Microsoft_Word___34.docx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37.bin"/><Relationship Id="rId18" Type="http://schemas.openxmlformats.org/officeDocument/2006/relationships/image" Target="../media/image44.emf"/><Relationship Id="rId3" Type="http://schemas.openxmlformats.org/officeDocument/2006/relationships/tags" Target="../tags/tag67.xml"/><Relationship Id="rId21" Type="http://schemas.openxmlformats.org/officeDocument/2006/relationships/image" Target="../media/image45.emf"/><Relationship Id="rId7" Type="http://schemas.openxmlformats.org/officeDocument/2006/relationships/tags" Target="../tags/tag71.xml"/><Relationship Id="rId12" Type="http://schemas.openxmlformats.org/officeDocument/2006/relationships/image" Target="../media/image42.emf"/><Relationship Id="rId17" Type="http://schemas.openxmlformats.org/officeDocument/2006/relationships/package" Target="../embeddings/Microsoft_Word___38.docx"/><Relationship Id="rId2" Type="http://schemas.openxmlformats.org/officeDocument/2006/relationships/tags" Target="../tags/tag66.xml"/><Relationship Id="rId16" Type="http://schemas.openxmlformats.org/officeDocument/2006/relationships/oleObject" Target="../embeddings/oleObject38.bin"/><Relationship Id="rId20" Type="http://schemas.openxmlformats.org/officeDocument/2006/relationships/package" Target="../embeddings/Microsoft_Word___39.docx"/><Relationship Id="rId1" Type="http://schemas.openxmlformats.org/officeDocument/2006/relationships/vmlDrawing" Target="../drawings/vmlDrawing11.vml"/><Relationship Id="rId6" Type="http://schemas.openxmlformats.org/officeDocument/2006/relationships/tags" Target="../tags/tag70.xml"/><Relationship Id="rId11" Type="http://schemas.openxmlformats.org/officeDocument/2006/relationships/package" Target="../embeddings/Microsoft_Word___36.docx"/><Relationship Id="rId24" Type="http://schemas.openxmlformats.org/officeDocument/2006/relationships/image" Target="../media/image46.emf"/><Relationship Id="rId5" Type="http://schemas.openxmlformats.org/officeDocument/2006/relationships/tags" Target="../tags/tag69.xml"/><Relationship Id="rId15" Type="http://schemas.openxmlformats.org/officeDocument/2006/relationships/image" Target="../media/image43.emf"/><Relationship Id="rId23" Type="http://schemas.openxmlformats.org/officeDocument/2006/relationships/package" Target="../embeddings/Microsoft_Word___40.docx"/><Relationship Id="rId10" Type="http://schemas.openxmlformats.org/officeDocument/2006/relationships/oleObject" Target="../embeddings/oleObject36.bin"/><Relationship Id="rId19" Type="http://schemas.openxmlformats.org/officeDocument/2006/relationships/oleObject" Target="../embeddings/oleObject39.bin"/><Relationship Id="rId4" Type="http://schemas.openxmlformats.org/officeDocument/2006/relationships/tags" Target="../tags/tag68.xml"/><Relationship Id="rId9" Type="http://schemas.openxmlformats.org/officeDocument/2006/relationships/image" Target="../media/image6.png"/><Relationship Id="rId14" Type="http://schemas.openxmlformats.org/officeDocument/2006/relationships/package" Target="../embeddings/Microsoft_Word___37.docx"/><Relationship Id="rId22" Type="http://schemas.openxmlformats.org/officeDocument/2006/relationships/oleObject" Target="../embeddings/oleObject40.bin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41.docx"/><Relationship Id="rId13" Type="http://schemas.openxmlformats.org/officeDocument/2006/relationships/oleObject" Target="../embeddings/oleObject43.bin"/><Relationship Id="rId18" Type="http://schemas.openxmlformats.org/officeDocument/2006/relationships/image" Target="../media/image50.emf"/><Relationship Id="rId26" Type="http://schemas.openxmlformats.org/officeDocument/2006/relationships/package" Target="../embeddings/Microsoft_Word___47.docx"/><Relationship Id="rId3" Type="http://schemas.openxmlformats.org/officeDocument/2006/relationships/tags" Target="../tags/tag73.xml"/><Relationship Id="rId21" Type="http://schemas.openxmlformats.org/officeDocument/2006/relationships/image" Target="../media/image51.emf"/><Relationship Id="rId7" Type="http://schemas.openxmlformats.org/officeDocument/2006/relationships/oleObject" Target="../embeddings/oleObject41.bin"/><Relationship Id="rId12" Type="http://schemas.openxmlformats.org/officeDocument/2006/relationships/image" Target="../media/image48.emf"/><Relationship Id="rId17" Type="http://schemas.openxmlformats.org/officeDocument/2006/relationships/package" Target="../embeddings/Microsoft_Word___44.docx"/><Relationship Id="rId25" Type="http://schemas.openxmlformats.org/officeDocument/2006/relationships/oleObject" Target="../embeddings/oleObject47.bin"/><Relationship Id="rId2" Type="http://schemas.openxmlformats.org/officeDocument/2006/relationships/tags" Target="../tags/tag72.xml"/><Relationship Id="rId16" Type="http://schemas.openxmlformats.org/officeDocument/2006/relationships/oleObject" Target="../embeddings/oleObject44.bin"/><Relationship Id="rId20" Type="http://schemas.openxmlformats.org/officeDocument/2006/relationships/package" Target="../embeddings/Microsoft_Word___45.docx"/><Relationship Id="rId1" Type="http://schemas.openxmlformats.org/officeDocument/2006/relationships/vmlDrawing" Target="../drawings/vmlDrawing12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42.docx"/><Relationship Id="rId24" Type="http://schemas.openxmlformats.org/officeDocument/2006/relationships/image" Target="../media/image52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49.emf"/><Relationship Id="rId23" Type="http://schemas.openxmlformats.org/officeDocument/2006/relationships/package" Target="../embeddings/Microsoft_Word___46.docx"/><Relationship Id="rId10" Type="http://schemas.openxmlformats.org/officeDocument/2006/relationships/oleObject" Target="../embeddings/oleObject42.bin"/><Relationship Id="rId19" Type="http://schemas.openxmlformats.org/officeDocument/2006/relationships/oleObject" Target="../embeddings/oleObject45.bin"/><Relationship Id="rId4" Type="http://schemas.openxmlformats.org/officeDocument/2006/relationships/tags" Target="../tags/tag74.xml"/><Relationship Id="rId9" Type="http://schemas.openxmlformats.org/officeDocument/2006/relationships/image" Target="../media/image47.emf"/><Relationship Id="rId14" Type="http://schemas.openxmlformats.org/officeDocument/2006/relationships/package" Target="../embeddings/Microsoft_Word___43.docx"/><Relationship Id="rId22" Type="http://schemas.openxmlformats.org/officeDocument/2006/relationships/oleObject" Target="../embeddings/oleObject46.bin"/><Relationship Id="rId27" Type="http://schemas.openxmlformats.org/officeDocument/2006/relationships/image" Target="../media/image53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48.docx"/><Relationship Id="rId13" Type="http://schemas.openxmlformats.org/officeDocument/2006/relationships/oleObject" Target="../embeddings/oleObject50.bin"/><Relationship Id="rId3" Type="http://schemas.openxmlformats.org/officeDocument/2006/relationships/tags" Target="../tags/tag76.xml"/><Relationship Id="rId7" Type="http://schemas.openxmlformats.org/officeDocument/2006/relationships/oleObject" Target="../embeddings/oleObject48.bin"/><Relationship Id="rId12" Type="http://schemas.openxmlformats.org/officeDocument/2006/relationships/image" Target="../media/image55.emf"/><Relationship Id="rId2" Type="http://schemas.openxmlformats.org/officeDocument/2006/relationships/tags" Target="../tags/tag75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49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56.emf"/><Relationship Id="rId10" Type="http://schemas.openxmlformats.org/officeDocument/2006/relationships/oleObject" Target="../embeddings/oleObject49.bin"/><Relationship Id="rId4" Type="http://schemas.openxmlformats.org/officeDocument/2006/relationships/tags" Target="../tags/tag77.xml"/><Relationship Id="rId9" Type="http://schemas.openxmlformats.org/officeDocument/2006/relationships/image" Target="../media/image54.emf"/><Relationship Id="rId14" Type="http://schemas.openxmlformats.org/officeDocument/2006/relationships/package" Target="../embeddings/Microsoft_Word___50.docx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tags" Target="../tags/tag84.xml"/><Relationship Id="rId13" Type="http://schemas.openxmlformats.org/officeDocument/2006/relationships/image" Target="../media/image57.emf"/><Relationship Id="rId3" Type="http://schemas.openxmlformats.org/officeDocument/2006/relationships/tags" Target="../tags/tag79.xml"/><Relationship Id="rId7" Type="http://schemas.openxmlformats.org/officeDocument/2006/relationships/tags" Target="../tags/tag83.xml"/><Relationship Id="rId12" Type="http://schemas.openxmlformats.org/officeDocument/2006/relationships/package" Target="../embeddings/Microsoft_Word___51.docx"/><Relationship Id="rId2" Type="http://schemas.openxmlformats.org/officeDocument/2006/relationships/tags" Target="../tags/tag78.xml"/><Relationship Id="rId16" Type="http://schemas.openxmlformats.org/officeDocument/2006/relationships/image" Target="../media/image58.emf"/><Relationship Id="rId1" Type="http://schemas.openxmlformats.org/officeDocument/2006/relationships/vmlDrawing" Target="../drawings/vmlDrawing14.vml"/><Relationship Id="rId6" Type="http://schemas.openxmlformats.org/officeDocument/2006/relationships/tags" Target="../tags/tag82.xml"/><Relationship Id="rId11" Type="http://schemas.openxmlformats.org/officeDocument/2006/relationships/oleObject" Target="../embeddings/oleObject51.bin"/><Relationship Id="rId5" Type="http://schemas.openxmlformats.org/officeDocument/2006/relationships/tags" Target="../tags/tag81.xml"/><Relationship Id="rId15" Type="http://schemas.openxmlformats.org/officeDocument/2006/relationships/package" Target="../embeddings/Microsoft_Word___52.docx"/><Relationship Id="rId10" Type="http://schemas.openxmlformats.org/officeDocument/2006/relationships/image" Target="../media/image6.png"/><Relationship Id="rId4" Type="http://schemas.openxmlformats.org/officeDocument/2006/relationships/tags" Target="../tags/tag80.xml"/><Relationship Id="rId9" Type="http://schemas.openxmlformats.org/officeDocument/2006/relationships/slideLayout" Target="../slideLayouts/slideLayout6.xml"/><Relationship Id="rId14" Type="http://schemas.openxmlformats.org/officeDocument/2006/relationships/oleObject" Target="../embeddings/oleObject52.bin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53.docx"/><Relationship Id="rId13" Type="http://schemas.openxmlformats.org/officeDocument/2006/relationships/oleObject" Target="../embeddings/oleObject55.bin"/><Relationship Id="rId18" Type="http://schemas.openxmlformats.org/officeDocument/2006/relationships/image" Target="../media/image62.emf"/><Relationship Id="rId3" Type="http://schemas.openxmlformats.org/officeDocument/2006/relationships/tags" Target="../tags/tag86.xml"/><Relationship Id="rId21" Type="http://schemas.openxmlformats.org/officeDocument/2006/relationships/image" Target="../media/image63.emf"/><Relationship Id="rId7" Type="http://schemas.openxmlformats.org/officeDocument/2006/relationships/oleObject" Target="../embeddings/oleObject53.bin"/><Relationship Id="rId12" Type="http://schemas.openxmlformats.org/officeDocument/2006/relationships/image" Target="../media/image60.emf"/><Relationship Id="rId17" Type="http://schemas.openxmlformats.org/officeDocument/2006/relationships/package" Target="../embeddings/Microsoft_Word___56.docx"/><Relationship Id="rId2" Type="http://schemas.openxmlformats.org/officeDocument/2006/relationships/tags" Target="../tags/tag85.xml"/><Relationship Id="rId16" Type="http://schemas.openxmlformats.org/officeDocument/2006/relationships/oleObject" Target="../embeddings/oleObject56.bin"/><Relationship Id="rId20" Type="http://schemas.openxmlformats.org/officeDocument/2006/relationships/package" Target="../embeddings/Microsoft_Word___57.docx"/><Relationship Id="rId1" Type="http://schemas.openxmlformats.org/officeDocument/2006/relationships/vmlDrawing" Target="../drawings/vmlDrawing15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54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61.emf"/><Relationship Id="rId10" Type="http://schemas.openxmlformats.org/officeDocument/2006/relationships/oleObject" Target="../embeddings/oleObject54.bin"/><Relationship Id="rId19" Type="http://schemas.openxmlformats.org/officeDocument/2006/relationships/oleObject" Target="../embeddings/oleObject57.bin"/><Relationship Id="rId4" Type="http://schemas.openxmlformats.org/officeDocument/2006/relationships/tags" Target="../tags/tag87.xml"/><Relationship Id="rId9" Type="http://schemas.openxmlformats.org/officeDocument/2006/relationships/image" Target="../media/image59.emf"/><Relationship Id="rId14" Type="http://schemas.openxmlformats.org/officeDocument/2006/relationships/package" Target="../embeddings/Microsoft_Word___55.docx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package" Target="../embeddings/Microsoft_Word___59.docx"/><Relationship Id="rId18" Type="http://schemas.openxmlformats.org/officeDocument/2006/relationships/oleObject" Target="../embeddings/oleObject61.bin"/><Relationship Id="rId3" Type="http://schemas.openxmlformats.org/officeDocument/2006/relationships/tags" Target="../tags/tag89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59.bin"/><Relationship Id="rId17" Type="http://schemas.openxmlformats.org/officeDocument/2006/relationships/image" Target="../media/image66.emf"/><Relationship Id="rId2" Type="http://schemas.openxmlformats.org/officeDocument/2006/relationships/tags" Target="../tags/tag88.xml"/><Relationship Id="rId16" Type="http://schemas.openxmlformats.org/officeDocument/2006/relationships/package" Target="../embeddings/Microsoft_Word___60.docx"/><Relationship Id="rId20" Type="http://schemas.openxmlformats.org/officeDocument/2006/relationships/image" Target="../media/image67.emf"/><Relationship Id="rId1" Type="http://schemas.openxmlformats.org/officeDocument/2006/relationships/vmlDrawing" Target="../drawings/vmlDrawing16.vml"/><Relationship Id="rId6" Type="http://schemas.openxmlformats.org/officeDocument/2006/relationships/tags" Target="../tags/tag92.xml"/><Relationship Id="rId11" Type="http://schemas.openxmlformats.org/officeDocument/2006/relationships/image" Target="../media/image64.emf"/><Relationship Id="rId5" Type="http://schemas.openxmlformats.org/officeDocument/2006/relationships/tags" Target="../tags/tag91.xml"/><Relationship Id="rId15" Type="http://schemas.openxmlformats.org/officeDocument/2006/relationships/oleObject" Target="../embeddings/oleObject60.bin"/><Relationship Id="rId10" Type="http://schemas.openxmlformats.org/officeDocument/2006/relationships/package" Target="../embeddings/Microsoft_Word___58.docx"/><Relationship Id="rId19" Type="http://schemas.openxmlformats.org/officeDocument/2006/relationships/package" Target="../embeddings/Microsoft_Word___61.docx"/><Relationship Id="rId4" Type="http://schemas.openxmlformats.org/officeDocument/2006/relationships/tags" Target="../tags/tag90.xml"/><Relationship Id="rId9" Type="http://schemas.openxmlformats.org/officeDocument/2006/relationships/oleObject" Target="../embeddings/oleObject58.bin"/><Relationship Id="rId14" Type="http://schemas.openxmlformats.org/officeDocument/2006/relationships/image" Target="../media/image65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62.docx"/><Relationship Id="rId13" Type="http://schemas.openxmlformats.org/officeDocument/2006/relationships/oleObject" Target="../embeddings/oleObject64.bin"/><Relationship Id="rId3" Type="http://schemas.openxmlformats.org/officeDocument/2006/relationships/tags" Target="../tags/tag94.xml"/><Relationship Id="rId7" Type="http://schemas.openxmlformats.org/officeDocument/2006/relationships/oleObject" Target="../embeddings/oleObject62.bin"/><Relationship Id="rId12" Type="http://schemas.openxmlformats.org/officeDocument/2006/relationships/image" Target="../media/image69.emf"/><Relationship Id="rId2" Type="http://schemas.openxmlformats.org/officeDocument/2006/relationships/tags" Target="../tags/tag93.xml"/><Relationship Id="rId1" Type="http://schemas.openxmlformats.org/officeDocument/2006/relationships/vmlDrawing" Target="../drawings/vmlDrawing17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63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0.emf"/><Relationship Id="rId10" Type="http://schemas.openxmlformats.org/officeDocument/2006/relationships/oleObject" Target="../embeddings/oleObject63.bin"/><Relationship Id="rId4" Type="http://schemas.openxmlformats.org/officeDocument/2006/relationships/tags" Target="../tags/tag95.xml"/><Relationship Id="rId9" Type="http://schemas.openxmlformats.org/officeDocument/2006/relationships/image" Target="../media/image68.emf"/><Relationship Id="rId14" Type="http://schemas.openxmlformats.org/officeDocument/2006/relationships/package" Target="../embeddings/Microsoft_Word___64.docx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65.docx"/><Relationship Id="rId13" Type="http://schemas.openxmlformats.org/officeDocument/2006/relationships/oleObject" Target="../embeddings/oleObject67.bin"/><Relationship Id="rId18" Type="http://schemas.openxmlformats.org/officeDocument/2006/relationships/image" Target="../media/image74.emf"/><Relationship Id="rId3" Type="http://schemas.openxmlformats.org/officeDocument/2006/relationships/tags" Target="../tags/tag97.xml"/><Relationship Id="rId7" Type="http://schemas.openxmlformats.org/officeDocument/2006/relationships/oleObject" Target="../embeddings/oleObject65.bin"/><Relationship Id="rId12" Type="http://schemas.openxmlformats.org/officeDocument/2006/relationships/image" Target="../media/image72.emf"/><Relationship Id="rId17" Type="http://schemas.openxmlformats.org/officeDocument/2006/relationships/package" Target="../embeddings/Microsoft_Word___68.docx"/><Relationship Id="rId2" Type="http://schemas.openxmlformats.org/officeDocument/2006/relationships/tags" Target="../tags/tag96.xml"/><Relationship Id="rId16" Type="http://schemas.openxmlformats.org/officeDocument/2006/relationships/oleObject" Target="../embeddings/oleObject68.bin"/><Relationship Id="rId1" Type="http://schemas.openxmlformats.org/officeDocument/2006/relationships/vmlDrawing" Target="../drawings/vmlDrawing18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66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3.emf"/><Relationship Id="rId10" Type="http://schemas.openxmlformats.org/officeDocument/2006/relationships/oleObject" Target="../embeddings/oleObject66.bin"/><Relationship Id="rId4" Type="http://schemas.openxmlformats.org/officeDocument/2006/relationships/tags" Target="../tags/tag98.xml"/><Relationship Id="rId9" Type="http://schemas.openxmlformats.org/officeDocument/2006/relationships/image" Target="../media/image71.emf"/><Relationship Id="rId14" Type="http://schemas.openxmlformats.org/officeDocument/2006/relationships/package" Target="../embeddings/Microsoft_Word___67.docx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26.xml"/><Relationship Id="rId13" Type="http://schemas.openxmlformats.org/officeDocument/2006/relationships/image" Target="../media/image4.emf"/><Relationship Id="rId3" Type="http://schemas.openxmlformats.org/officeDocument/2006/relationships/tags" Target="../tags/tag21.xml"/><Relationship Id="rId7" Type="http://schemas.openxmlformats.org/officeDocument/2006/relationships/tags" Target="../tags/tag25.xml"/><Relationship Id="rId12" Type="http://schemas.openxmlformats.org/officeDocument/2006/relationships/package" Target="../embeddings/Microsoft_Word___1.docx"/><Relationship Id="rId2" Type="http://schemas.openxmlformats.org/officeDocument/2006/relationships/tags" Target="../tags/tag20.xml"/><Relationship Id="rId16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6" Type="http://schemas.openxmlformats.org/officeDocument/2006/relationships/tags" Target="../tags/tag24.xml"/><Relationship Id="rId11" Type="http://schemas.openxmlformats.org/officeDocument/2006/relationships/oleObject" Target="../embeddings/oleObject1.bin"/><Relationship Id="rId5" Type="http://schemas.openxmlformats.org/officeDocument/2006/relationships/tags" Target="../tags/tag23.xml"/><Relationship Id="rId15" Type="http://schemas.openxmlformats.org/officeDocument/2006/relationships/package" Target="../embeddings/Microsoft_Word___2.docx"/><Relationship Id="rId10" Type="http://schemas.openxmlformats.org/officeDocument/2006/relationships/image" Target="../media/image6.png"/><Relationship Id="rId4" Type="http://schemas.openxmlformats.org/officeDocument/2006/relationships/tags" Target="../tags/tag22.xml"/><Relationship Id="rId9" Type="http://schemas.openxmlformats.org/officeDocument/2006/relationships/slideLayout" Target="../slideLayouts/slideLayout6.xml"/><Relationship Id="rId1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69.docx"/><Relationship Id="rId13" Type="http://schemas.openxmlformats.org/officeDocument/2006/relationships/oleObject" Target="../embeddings/oleObject71.bin"/><Relationship Id="rId18" Type="http://schemas.openxmlformats.org/officeDocument/2006/relationships/image" Target="../media/image78.emf"/><Relationship Id="rId3" Type="http://schemas.openxmlformats.org/officeDocument/2006/relationships/tags" Target="../tags/tag100.xml"/><Relationship Id="rId7" Type="http://schemas.openxmlformats.org/officeDocument/2006/relationships/oleObject" Target="../embeddings/oleObject69.bin"/><Relationship Id="rId12" Type="http://schemas.openxmlformats.org/officeDocument/2006/relationships/image" Target="../media/image76.emf"/><Relationship Id="rId17" Type="http://schemas.openxmlformats.org/officeDocument/2006/relationships/package" Target="../embeddings/Microsoft_Word___72.docx"/><Relationship Id="rId2" Type="http://schemas.openxmlformats.org/officeDocument/2006/relationships/tags" Target="../tags/tag99.xml"/><Relationship Id="rId16" Type="http://schemas.openxmlformats.org/officeDocument/2006/relationships/oleObject" Target="../embeddings/oleObject72.bin"/><Relationship Id="rId1" Type="http://schemas.openxmlformats.org/officeDocument/2006/relationships/vmlDrawing" Target="../drawings/vmlDrawing19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70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77.emf"/><Relationship Id="rId10" Type="http://schemas.openxmlformats.org/officeDocument/2006/relationships/oleObject" Target="../embeddings/oleObject70.bin"/><Relationship Id="rId4" Type="http://schemas.openxmlformats.org/officeDocument/2006/relationships/tags" Target="../tags/tag101.xml"/><Relationship Id="rId9" Type="http://schemas.openxmlformats.org/officeDocument/2006/relationships/image" Target="../media/image75.emf"/><Relationship Id="rId14" Type="http://schemas.openxmlformats.org/officeDocument/2006/relationships/package" Target="../embeddings/Microsoft_Word___71.docx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tags" Target="../tags/tag103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02.xml"/><Relationship Id="rId1" Type="http://schemas.openxmlformats.org/officeDocument/2006/relationships/vmlDrawing" Target="../drawings/vmlDrawing20.vml"/><Relationship Id="rId6" Type="http://schemas.openxmlformats.org/officeDocument/2006/relationships/tags" Target="../tags/tag106.xml"/><Relationship Id="rId11" Type="http://schemas.openxmlformats.org/officeDocument/2006/relationships/image" Target="../media/image79.emf"/><Relationship Id="rId5" Type="http://schemas.openxmlformats.org/officeDocument/2006/relationships/tags" Target="../tags/tag105.xml"/><Relationship Id="rId10" Type="http://schemas.openxmlformats.org/officeDocument/2006/relationships/package" Target="../embeddings/Microsoft_Word___73.docx"/><Relationship Id="rId4" Type="http://schemas.openxmlformats.org/officeDocument/2006/relationships/tags" Target="../tags/tag104.xml"/><Relationship Id="rId9" Type="http://schemas.openxmlformats.org/officeDocument/2006/relationships/oleObject" Target="../embeddings/oleObject73.bin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.bin"/><Relationship Id="rId13" Type="http://schemas.openxmlformats.org/officeDocument/2006/relationships/image" Target="../media/image81.emf"/><Relationship Id="rId18" Type="http://schemas.openxmlformats.org/officeDocument/2006/relationships/package" Target="../embeddings/Microsoft_Word___77.docx"/><Relationship Id="rId3" Type="http://schemas.openxmlformats.org/officeDocument/2006/relationships/tags" Target="../tags/tag108.xml"/><Relationship Id="rId7" Type="http://schemas.openxmlformats.org/officeDocument/2006/relationships/image" Target="../media/image6.png"/><Relationship Id="rId12" Type="http://schemas.openxmlformats.org/officeDocument/2006/relationships/package" Target="../embeddings/Microsoft_Word___75.docx"/><Relationship Id="rId17" Type="http://schemas.openxmlformats.org/officeDocument/2006/relationships/oleObject" Target="../embeddings/oleObject77.bin"/><Relationship Id="rId2" Type="http://schemas.openxmlformats.org/officeDocument/2006/relationships/tags" Target="../tags/tag107.xml"/><Relationship Id="rId16" Type="http://schemas.openxmlformats.org/officeDocument/2006/relationships/image" Target="../media/image82.emf"/><Relationship Id="rId1" Type="http://schemas.openxmlformats.org/officeDocument/2006/relationships/vmlDrawing" Target="../drawings/vmlDrawing2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5.bin"/><Relationship Id="rId5" Type="http://schemas.openxmlformats.org/officeDocument/2006/relationships/tags" Target="../tags/tag110.xml"/><Relationship Id="rId15" Type="http://schemas.openxmlformats.org/officeDocument/2006/relationships/package" Target="../embeddings/Microsoft_Word___76.docx"/><Relationship Id="rId10" Type="http://schemas.openxmlformats.org/officeDocument/2006/relationships/image" Target="../media/image80.emf"/><Relationship Id="rId19" Type="http://schemas.openxmlformats.org/officeDocument/2006/relationships/image" Target="../media/image83.emf"/><Relationship Id="rId4" Type="http://schemas.openxmlformats.org/officeDocument/2006/relationships/tags" Target="../tags/tag109.xml"/><Relationship Id="rId9" Type="http://schemas.openxmlformats.org/officeDocument/2006/relationships/package" Target="../embeddings/Microsoft_Word___74.docx"/><Relationship Id="rId14" Type="http://schemas.openxmlformats.org/officeDocument/2006/relationships/oleObject" Target="../embeddings/oleObject76.bin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78.docx"/><Relationship Id="rId13" Type="http://schemas.openxmlformats.org/officeDocument/2006/relationships/oleObject" Target="../embeddings/oleObject80.bin"/><Relationship Id="rId18" Type="http://schemas.openxmlformats.org/officeDocument/2006/relationships/image" Target="../media/image87.emf"/><Relationship Id="rId3" Type="http://schemas.openxmlformats.org/officeDocument/2006/relationships/tags" Target="../tags/tag112.xml"/><Relationship Id="rId21" Type="http://schemas.openxmlformats.org/officeDocument/2006/relationships/image" Target="../media/image88.emf"/><Relationship Id="rId7" Type="http://schemas.openxmlformats.org/officeDocument/2006/relationships/oleObject" Target="../embeddings/oleObject78.bin"/><Relationship Id="rId12" Type="http://schemas.openxmlformats.org/officeDocument/2006/relationships/image" Target="../media/image85.emf"/><Relationship Id="rId17" Type="http://schemas.openxmlformats.org/officeDocument/2006/relationships/package" Target="../embeddings/Microsoft_Word___81.docx"/><Relationship Id="rId2" Type="http://schemas.openxmlformats.org/officeDocument/2006/relationships/tags" Target="../tags/tag111.xml"/><Relationship Id="rId16" Type="http://schemas.openxmlformats.org/officeDocument/2006/relationships/oleObject" Target="../embeddings/oleObject81.bin"/><Relationship Id="rId20" Type="http://schemas.openxmlformats.org/officeDocument/2006/relationships/package" Target="../embeddings/Microsoft_Word___82.docx"/><Relationship Id="rId1" Type="http://schemas.openxmlformats.org/officeDocument/2006/relationships/vmlDrawing" Target="../drawings/vmlDrawing22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79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6.emf"/><Relationship Id="rId10" Type="http://schemas.openxmlformats.org/officeDocument/2006/relationships/oleObject" Target="../embeddings/oleObject79.bin"/><Relationship Id="rId19" Type="http://schemas.openxmlformats.org/officeDocument/2006/relationships/oleObject" Target="../embeddings/oleObject82.bin"/><Relationship Id="rId4" Type="http://schemas.openxmlformats.org/officeDocument/2006/relationships/tags" Target="../tags/tag113.xml"/><Relationship Id="rId9" Type="http://schemas.openxmlformats.org/officeDocument/2006/relationships/image" Target="../media/image84.emf"/><Relationship Id="rId14" Type="http://schemas.openxmlformats.org/officeDocument/2006/relationships/package" Target="../embeddings/Microsoft_Word___80.docx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83.docx"/><Relationship Id="rId13" Type="http://schemas.openxmlformats.org/officeDocument/2006/relationships/oleObject" Target="../embeddings/oleObject85.bin"/><Relationship Id="rId18" Type="http://schemas.openxmlformats.org/officeDocument/2006/relationships/image" Target="../media/image92.emf"/><Relationship Id="rId3" Type="http://schemas.openxmlformats.org/officeDocument/2006/relationships/tags" Target="../tags/tag115.xml"/><Relationship Id="rId7" Type="http://schemas.openxmlformats.org/officeDocument/2006/relationships/oleObject" Target="../embeddings/oleObject83.bin"/><Relationship Id="rId12" Type="http://schemas.openxmlformats.org/officeDocument/2006/relationships/image" Target="../media/image90.emf"/><Relationship Id="rId17" Type="http://schemas.openxmlformats.org/officeDocument/2006/relationships/package" Target="../embeddings/Microsoft_Word___86.docx"/><Relationship Id="rId2" Type="http://schemas.openxmlformats.org/officeDocument/2006/relationships/tags" Target="../tags/tag114.xml"/><Relationship Id="rId16" Type="http://schemas.openxmlformats.org/officeDocument/2006/relationships/oleObject" Target="../embeddings/oleObject86.bin"/><Relationship Id="rId1" Type="http://schemas.openxmlformats.org/officeDocument/2006/relationships/vmlDrawing" Target="../drawings/vmlDrawing23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84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91.emf"/><Relationship Id="rId10" Type="http://schemas.openxmlformats.org/officeDocument/2006/relationships/oleObject" Target="../embeddings/oleObject84.bin"/><Relationship Id="rId4" Type="http://schemas.openxmlformats.org/officeDocument/2006/relationships/tags" Target="../tags/tag116.xml"/><Relationship Id="rId9" Type="http://schemas.openxmlformats.org/officeDocument/2006/relationships/image" Target="../media/image89.emf"/><Relationship Id="rId14" Type="http://schemas.openxmlformats.org/officeDocument/2006/relationships/package" Target="../embeddings/Microsoft_Word___85.docx"/></Relationships>
</file>

<file path=ppt/slides/_rels/slide2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package" Target="../embeddings/Microsoft_Word___88.docx"/><Relationship Id="rId3" Type="http://schemas.openxmlformats.org/officeDocument/2006/relationships/tags" Target="../tags/tag118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88.bin"/><Relationship Id="rId2" Type="http://schemas.openxmlformats.org/officeDocument/2006/relationships/tags" Target="../tags/tag117.xml"/><Relationship Id="rId1" Type="http://schemas.openxmlformats.org/officeDocument/2006/relationships/vmlDrawing" Target="../drawings/vmlDrawing24.vml"/><Relationship Id="rId6" Type="http://schemas.openxmlformats.org/officeDocument/2006/relationships/tags" Target="../tags/tag121.xml"/><Relationship Id="rId11" Type="http://schemas.openxmlformats.org/officeDocument/2006/relationships/image" Target="../media/image93.emf"/><Relationship Id="rId5" Type="http://schemas.openxmlformats.org/officeDocument/2006/relationships/tags" Target="../tags/tag120.xml"/><Relationship Id="rId10" Type="http://schemas.openxmlformats.org/officeDocument/2006/relationships/package" Target="../embeddings/Microsoft_Word___87.docx"/><Relationship Id="rId4" Type="http://schemas.openxmlformats.org/officeDocument/2006/relationships/tags" Target="../tags/tag119.xml"/><Relationship Id="rId9" Type="http://schemas.openxmlformats.org/officeDocument/2006/relationships/oleObject" Target="../embeddings/oleObject87.bin"/><Relationship Id="rId14" Type="http://schemas.openxmlformats.org/officeDocument/2006/relationships/image" Target="../media/image94.emf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9.bin"/><Relationship Id="rId13" Type="http://schemas.openxmlformats.org/officeDocument/2006/relationships/image" Target="../media/image97.emf"/><Relationship Id="rId3" Type="http://schemas.openxmlformats.org/officeDocument/2006/relationships/tags" Target="../tags/tag123.xml"/><Relationship Id="rId7" Type="http://schemas.openxmlformats.org/officeDocument/2006/relationships/image" Target="../media/image95.png"/><Relationship Id="rId12" Type="http://schemas.openxmlformats.org/officeDocument/2006/relationships/package" Target="../embeddings/Microsoft_Word___90.docx"/><Relationship Id="rId2" Type="http://schemas.openxmlformats.org/officeDocument/2006/relationships/tags" Target="../tags/tag122.xml"/><Relationship Id="rId16" Type="http://schemas.openxmlformats.org/officeDocument/2006/relationships/image" Target="../media/image98.emf"/><Relationship Id="rId1" Type="http://schemas.openxmlformats.org/officeDocument/2006/relationships/vmlDrawing" Target="../drawings/vmlDrawing25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90.bin"/><Relationship Id="rId5" Type="http://schemas.openxmlformats.org/officeDocument/2006/relationships/tags" Target="../tags/tag125.xml"/><Relationship Id="rId15" Type="http://schemas.openxmlformats.org/officeDocument/2006/relationships/package" Target="../embeddings/Microsoft_Word___91.docx"/><Relationship Id="rId10" Type="http://schemas.openxmlformats.org/officeDocument/2006/relationships/image" Target="../media/image96.emf"/><Relationship Id="rId4" Type="http://schemas.openxmlformats.org/officeDocument/2006/relationships/tags" Target="../tags/tag124.xml"/><Relationship Id="rId9" Type="http://schemas.openxmlformats.org/officeDocument/2006/relationships/package" Target="../embeddings/Microsoft_Word___89.docx"/><Relationship Id="rId14" Type="http://schemas.openxmlformats.org/officeDocument/2006/relationships/oleObject" Target="../embeddings/oleObject91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93.bin"/><Relationship Id="rId18" Type="http://schemas.openxmlformats.org/officeDocument/2006/relationships/image" Target="../media/image101.emf"/><Relationship Id="rId3" Type="http://schemas.openxmlformats.org/officeDocument/2006/relationships/tags" Target="../tags/tag127.xml"/><Relationship Id="rId7" Type="http://schemas.openxmlformats.org/officeDocument/2006/relationships/tags" Target="../tags/tag131.xml"/><Relationship Id="rId12" Type="http://schemas.openxmlformats.org/officeDocument/2006/relationships/image" Target="../media/image99.emf"/><Relationship Id="rId17" Type="http://schemas.openxmlformats.org/officeDocument/2006/relationships/package" Target="../embeddings/Microsoft_Word___94.docx"/><Relationship Id="rId2" Type="http://schemas.openxmlformats.org/officeDocument/2006/relationships/tags" Target="../tags/tag126.xml"/><Relationship Id="rId16" Type="http://schemas.openxmlformats.org/officeDocument/2006/relationships/oleObject" Target="../embeddings/oleObject94.bin"/><Relationship Id="rId1" Type="http://schemas.openxmlformats.org/officeDocument/2006/relationships/vmlDrawing" Target="../drawings/vmlDrawing26.vml"/><Relationship Id="rId6" Type="http://schemas.openxmlformats.org/officeDocument/2006/relationships/tags" Target="../tags/tag130.xml"/><Relationship Id="rId11" Type="http://schemas.openxmlformats.org/officeDocument/2006/relationships/package" Target="../embeddings/Microsoft_Word___92.docx"/><Relationship Id="rId5" Type="http://schemas.openxmlformats.org/officeDocument/2006/relationships/tags" Target="../tags/tag129.xml"/><Relationship Id="rId15" Type="http://schemas.openxmlformats.org/officeDocument/2006/relationships/image" Target="../media/image100.emf"/><Relationship Id="rId10" Type="http://schemas.openxmlformats.org/officeDocument/2006/relationships/oleObject" Target="../embeddings/oleObject92.bin"/><Relationship Id="rId4" Type="http://schemas.openxmlformats.org/officeDocument/2006/relationships/tags" Target="../tags/tag128.xml"/><Relationship Id="rId9" Type="http://schemas.openxmlformats.org/officeDocument/2006/relationships/image" Target="../media/image95.png"/><Relationship Id="rId14" Type="http://schemas.openxmlformats.org/officeDocument/2006/relationships/package" Target="../embeddings/Microsoft_Word___93.docx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95.docx"/><Relationship Id="rId13" Type="http://schemas.openxmlformats.org/officeDocument/2006/relationships/oleObject" Target="../embeddings/oleObject97.bin"/><Relationship Id="rId18" Type="http://schemas.openxmlformats.org/officeDocument/2006/relationships/image" Target="../media/image105.emf"/><Relationship Id="rId3" Type="http://schemas.openxmlformats.org/officeDocument/2006/relationships/tags" Target="../tags/tag133.xml"/><Relationship Id="rId21" Type="http://schemas.openxmlformats.org/officeDocument/2006/relationships/image" Target="../media/image106.emf"/><Relationship Id="rId7" Type="http://schemas.openxmlformats.org/officeDocument/2006/relationships/oleObject" Target="../embeddings/oleObject95.bin"/><Relationship Id="rId12" Type="http://schemas.openxmlformats.org/officeDocument/2006/relationships/image" Target="../media/image103.emf"/><Relationship Id="rId17" Type="http://schemas.openxmlformats.org/officeDocument/2006/relationships/package" Target="../embeddings/Microsoft_Word___98.docx"/><Relationship Id="rId2" Type="http://schemas.openxmlformats.org/officeDocument/2006/relationships/tags" Target="../tags/tag132.xml"/><Relationship Id="rId16" Type="http://schemas.openxmlformats.org/officeDocument/2006/relationships/oleObject" Target="../embeddings/oleObject98.bin"/><Relationship Id="rId20" Type="http://schemas.openxmlformats.org/officeDocument/2006/relationships/package" Target="../embeddings/Microsoft_Word___99.docx"/><Relationship Id="rId1" Type="http://schemas.openxmlformats.org/officeDocument/2006/relationships/vmlDrawing" Target="../drawings/vmlDrawing27.vml"/><Relationship Id="rId6" Type="http://schemas.openxmlformats.org/officeDocument/2006/relationships/image" Target="../media/image95.png"/><Relationship Id="rId11" Type="http://schemas.openxmlformats.org/officeDocument/2006/relationships/package" Target="../embeddings/Microsoft_Word___96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4.emf"/><Relationship Id="rId10" Type="http://schemas.openxmlformats.org/officeDocument/2006/relationships/oleObject" Target="../embeddings/oleObject96.bin"/><Relationship Id="rId19" Type="http://schemas.openxmlformats.org/officeDocument/2006/relationships/oleObject" Target="../embeddings/oleObject99.bin"/><Relationship Id="rId4" Type="http://schemas.openxmlformats.org/officeDocument/2006/relationships/tags" Target="../tags/tag134.xml"/><Relationship Id="rId9" Type="http://schemas.openxmlformats.org/officeDocument/2006/relationships/image" Target="../media/image102.emf"/><Relationship Id="rId14" Type="http://schemas.openxmlformats.org/officeDocument/2006/relationships/package" Target="../embeddings/Microsoft_Word___97.docx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0.png"/><Relationship Id="rId13" Type="http://schemas.openxmlformats.org/officeDocument/2006/relationships/package" Target="../embeddings/Microsoft_Word___101.docx"/><Relationship Id="rId3" Type="http://schemas.openxmlformats.org/officeDocument/2006/relationships/tags" Target="../tags/tag136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101.bin"/><Relationship Id="rId17" Type="http://schemas.openxmlformats.org/officeDocument/2006/relationships/image" Target="../media/image109.emf"/><Relationship Id="rId2" Type="http://schemas.openxmlformats.org/officeDocument/2006/relationships/tags" Target="../tags/tag135.xml"/><Relationship Id="rId16" Type="http://schemas.openxmlformats.org/officeDocument/2006/relationships/package" Target="../embeddings/Microsoft_Word___102.docx"/><Relationship Id="rId1" Type="http://schemas.openxmlformats.org/officeDocument/2006/relationships/vmlDrawing" Target="../drawings/vmlDrawing28.vml"/><Relationship Id="rId6" Type="http://schemas.openxmlformats.org/officeDocument/2006/relationships/tags" Target="../tags/tag139.xml"/><Relationship Id="rId11" Type="http://schemas.openxmlformats.org/officeDocument/2006/relationships/image" Target="../media/image107.emf"/><Relationship Id="rId5" Type="http://schemas.openxmlformats.org/officeDocument/2006/relationships/tags" Target="../tags/tag138.xml"/><Relationship Id="rId15" Type="http://schemas.openxmlformats.org/officeDocument/2006/relationships/oleObject" Target="../embeddings/oleObject102.bin"/><Relationship Id="rId10" Type="http://schemas.openxmlformats.org/officeDocument/2006/relationships/package" Target="../embeddings/Microsoft_Word___100.docx"/><Relationship Id="rId4" Type="http://schemas.openxmlformats.org/officeDocument/2006/relationships/tags" Target="../tags/tag137.xml"/><Relationship Id="rId9" Type="http://schemas.openxmlformats.org/officeDocument/2006/relationships/oleObject" Target="../embeddings/oleObject100.bin"/><Relationship Id="rId14" Type="http://schemas.openxmlformats.org/officeDocument/2006/relationships/image" Target="../media/image108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package" Target="../embeddings/Microsoft_Word___4.docx"/><Relationship Id="rId3" Type="http://schemas.openxmlformats.org/officeDocument/2006/relationships/tags" Target="../tags/tag28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4.bin"/><Relationship Id="rId2" Type="http://schemas.openxmlformats.org/officeDocument/2006/relationships/tags" Target="../tags/tag27.xml"/><Relationship Id="rId1" Type="http://schemas.openxmlformats.org/officeDocument/2006/relationships/vmlDrawing" Target="../drawings/vmlDrawing2.vml"/><Relationship Id="rId6" Type="http://schemas.openxmlformats.org/officeDocument/2006/relationships/tags" Target="../tags/tag31.xml"/><Relationship Id="rId11" Type="http://schemas.openxmlformats.org/officeDocument/2006/relationships/image" Target="../media/image7.emf"/><Relationship Id="rId5" Type="http://schemas.openxmlformats.org/officeDocument/2006/relationships/tags" Target="../tags/tag30.xml"/><Relationship Id="rId10" Type="http://schemas.openxmlformats.org/officeDocument/2006/relationships/package" Target="../embeddings/Microsoft_Word___3.docx"/><Relationship Id="rId4" Type="http://schemas.openxmlformats.org/officeDocument/2006/relationships/tags" Target="../tags/tag29.xml"/><Relationship Id="rId9" Type="http://schemas.openxmlformats.org/officeDocument/2006/relationships/oleObject" Target="../embeddings/oleObject3.bin"/><Relationship Id="rId14" Type="http://schemas.openxmlformats.org/officeDocument/2006/relationships/image" Target="../media/image8.emf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3.bin"/><Relationship Id="rId13" Type="http://schemas.openxmlformats.org/officeDocument/2006/relationships/image" Target="../media/image112.emf"/><Relationship Id="rId18" Type="http://schemas.openxmlformats.org/officeDocument/2006/relationships/oleObject" Target="../embeddings/oleObject106.bin"/><Relationship Id="rId26" Type="http://schemas.openxmlformats.org/officeDocument/2006/relationships/image" Target="../media/image116.emf"/><Relationship Id="rId3" Type="http://schemas.openxmlformats.org/officeDocument/2006/relationships/tags" Target="../tags/tag141.xml"/><Relationship Id="rId21" Type="http://schemas.openxmlformats.org/officeDocument/2006/relationships/oleObject" Target="../embeddings/oleObject107.bin"/><Relationship Id="rId7" Type="http://schemas.openxmlformats.org/officeDocument/2006/relationships/image" Target="../media/image95.png"/><Relationship Id="rId12" Type="http://schemas.openxmlformats.org/officeDocument/2006/relationships/package" Target="../embeddings/Microsoft_Word___104.docx"/><Relationship Id="rId17" Type="http://schemas.openxmlformats.org/officeDocument/2006/relationships/image" Target="../media/image113.emf"/><Relationship Id="rId25" Type="http://schemas.openxmlformats.org/officeDocument/2006/relationships/package" Target="../embeddings/Microsoft_Word___108.docx"/><Relationship Id="rId2" Type="http://schemas.openxmlformats.org/officeDocument/2006/relationships/tags" Target="../tags/tag140.xml"/><Relationship Id="rId16" Type="http://schemas.openxmlformats.org/officeDocument/2006/relationships/package" Target="../embeddings/Microsoft_Word___105.docx"/><Relationship Id="rId20" Type="http://schemas.openxmlformats.org/officeDocument/2006/relationships/image" Target="../media/image114.emf"/><Relationship Id="rId1" Type="http://schemas.openxmlformats.org/officeDocument/2006/relationships/vmlDrawing" Target="../drawings/vmlDrawing29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04.bin"/><Relationship Id="rId24" Type="http://schemas.openxmlformats.org/officeDocument/2006/relationships/oleObject" Target="../embeddings/oleObject108.bin"/><Relationship Id="rId5" Type="http://schemas.openxmlformats.org/officeDocument/2006/relationships/tags" Target="../tags/tag143.xml"/><Relationship Id="rId15" Type="http://schemas.openxmlformats.org/officeDocument/2006/relationships/oleObject" Target="../embeddings/oleObject105.bin"/><Relationship Id="rId23" Type="http://schemas.openxmlformats.org/officeDocument/2006/relationships/image" Target="../media/image115.emf"/><Relationship Id="rId10" Type="http://schemas.openxmlformats.org/officeDocument/2006/relationships/image" Target="../media/image111.emf"/><Relationship Id="rId19" Type="http://schemas.openxmlformats.org/officeDocument/2006/relationships/package" Target="../embeddings/Microsoft_Word___106.docx"/><Relationship Id="rId4" Type="http://schemas.openxmlformats.org/officeDocument/2006/relationships/tags" Target="../tags/tag142.xml"/><Relationship Id="rId9" Type="http://schemas.openxmlformats.org/officeDocument/2006/relationships/package" Target="../embeddings/Microsoft_Word___103.docx"/><Relationship Id="rId14" Type="http://schemas.openxmlformats.org/officeDocument/2006/relationships/image" Target="../media/image117.png"/><Relationship Id="rId22" Type="http://schemas.openxmlformats.org/officeDocument/2006/relationships/package" Target="../embeddings/Microsoft_Word___107.docx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109.docx"/><Relationship Id="rId13" Type="http://schemas.openxmlformats.org/officeDocument/2006/relationships/oleObject" Target="../embeddings/oleObject111.bin"/><Relationship Id="rId3" Type="http://schemas.openxmlformats.org/officeDocument/2006/relationships/tags" Target="../tags/tag145.xml"/><Relationship Id="rId7" Type="http://schemas.openxmlformats.org/officeDocument/2006/relationships/oleObject" Target="../embeddings/oleObject109.bin"/><Relationship Id="rId12" Type="http://schemas.openxmlformats.org/officeDocument/2006/relationships/image" Target="../media/image119.emf"/><Relationship Id="rId2" Type="http://schemas.openxmlformats.org/officeDocument/2006/relationships/tags" Target="../tags/tag144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95.png"/><Relationship Id="rId11" Type="http://schemas.openxmlformats.org/officeDocument/2006/relationships/package" Target="../embeddings/Microsoft_Word___110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20.emf"/><Relationship Id="rId10" Type="http://schemas.openxmlformats.org/officeDocument/2006/relationships/oleObject" Target="../embeddings/oleObject110.bin"/><Relationship Id="rId4" Type="http://schemas.openxmlformats.org/officeDocument/2006/relationships/tags" Target="../tags/tag146.xml"/><Relationship Id="rId9" Type="http://schemas.openxmlformats.org/officeDocument/2006/relationships/image" Target="../media/image118.emf"/><Relationship Id="rId14" Type="http://schemas.openxmlformats.org/officeDocument/2006/relationships/package" Target="../embeddings/Microsoft_Word___111.docx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5.png"/><Relationship Id="rId13" Type="http://schemas.openxmlformats.org/officeDocument/2006/relationships/package" Target="../embeddings/Microsoft_Word___113.docx"/><Relationship Id="rId18" Type="http://schemas.openxmlformats.org/officeDocument/2006/relationships/oleObject" Target="../embeddings/oleObject115.bin"/><Relationship Id="rId3" Type="http://schemas.openxmlformats.org/officeDocument/2006/relationships/tags" Target="../tags/tag148.xml"/><Relationship Id="rId21" Type="http://schemas.openxmlformats.org/officeDocument/2006/relationships/oleObject" Target="../embeddings/oleObject116.bin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113.bin"/><Relationship Id="rId17" Type="http://schemas.openxmlformats.org/officeDocument/2006/relationships/image" Target="../media/image123.emf"/><Relationship Id="rId2" Type="http://schemas.openxmlformats.org/officeDocument/2006/relationships/tags" Target="../tags/tag147.xml"/><Relationship Id="rId16" Type="http://schemas.openxmlformats.org/officeDocument/2006/relationships/package" Target="../embeddings/Microsoft_Word___114.docx"/><Relationship Id="rId20" Type="http://schemas.openxmlformats.org/officeDocument/2006/relationships/image" Target="../media/image124.emf"/><Relationship Id="rId1" Type="http://schemas.openxmlformats.org/officeDocument/2006/relationships/vmlDrawing" Target="../drawings/vmlDrawing31.vml"/><Relationship Id="rId6" Type="http://schemas.openxmlformats.org/officeDocument/2006/relationships/tags" Target="../tags/tag151.xml"/><Relationship Id="rId11" Type="http://schemas.openxmlformats.org/officeDocument/2006/relationships/image" Target="../media/image121.emf"/><Relationship Id="rId5" Type="http://schemas.openxmlformats.org/officeDocument/2006/relationships/tags" Target="../tags/tag150.xml"/><Relationship Id="rId15" Type="http://schemas.openxmlformats.org/officeDocument/2006/relationships/oleObject" Target="../embeddings/oleObject114.bin"/><Relationship Id="rId23" Type="http://schemas.openxmlformats.org/officeDocument/2006/relationships/image" Target="../media/image125.emf"/><Relationship Id="rId10" Type="http://schemas.openxmlformats.org/officeDocument/2006/relationships/package" Target="../embeddings/Microsoft_Word___112.docx"/><Relationship Id="rId19" Type="http://schemas.openxmlformats.org/officeDocument/2006/relationships/package" Target="../embeddings/Microsoft_Word___115.docx"/><Relationship Id="rId4" Type="http://schemas.openxmlformats.org/officeDocument/2006/relationships/tags" Target="../tags/tag149.xml"/><Relationship Id="rId9" Type="http://schemas.openxmlformats.org/officeDocument/2006/relationships/oleObject" Target="../embeddings/oleObject112.bin"/><Relationship Id="rId14" Type="http://schemas.openxmlformats.org/officeDocument/2006/relationships/image" Target="../media/image122.emf"/><Relationship Id="rId22" Type="http://schemas.openxmlformats.org/officeDocument/2006/relationships/package" Target="../embeddings/Microsoft_Word___116.docx"/></Relationships>
</file>

<file path=ppt/slides/_rels/slide33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117.docx"/><Relationship Id="rId13" Type="http://schemas.openxmlformats.org/officeDocument/2006/relationships/oleObject" Target="../embeddings/oleObject119.bin"/><Relationship Id="rId18" Type="http://schemas.openxmlformats.org/officeDocument/2006/relationships/image" Target="../media/image129.emf"/><Relationship Id="rId26" Type="http://schemas.openxmlformats.org/officeDocument/2006/relationships/package" Target="../embeddings/Microsoft_Word___123.docx"/><Relationship Id="rId3" Type="http://schemas.openxmlformats.org/officeDocument/2006/relationships/tags" Target="../tags/tag153.xml"/><Relationship Id="rId21" Type="http://schemas.openxmlformats.org/officeDocument/2006/relationships/image" Target="../media/image130.emf"/><Relationship Id="rId7" Type="http://schemas.openxmlformats.org/officeDocument/2006/relationships/oleObject" Target="../embeddings/oleObject117.bin"/><Relationship Id="rId12" Type="http://schemas.openxmlformats.org/officeDocument/2006/relationships/image" Target="../media/image127.emf"/><Relationship Id="rId17" Type="http://schemas.openxmlformats.org/officeDocument/2006/relationships/package" Target="../embeddings/Microsoft_Word___120.docx"/><Relationship Id="rId25" Type="http://schemas.openxmlformats.org/officeDocument/2006/relationships/oleObject" Target="../embeddings/oleObject123.bin"/><Relationship Id="rId2" Type="http://schemas.openxmlformats.org/officeDocument/2006/relationships/tags" Target="../tags/tag152.xml"/><Relationship Id="rId16" Type="http://schemas.openxmlformats.org/officeDocument/2006/relationships/oleObject" Target="../embeddings/oleObject120.bin"/><Relationship Id="rId20" Type="http://schemas.openxmlformats.org/officeDocument/2006/relationships/package" Target="../embeddings/Microsoft_Word___121.docx"/><Relationship Id="rId1" Type="http://schemas.openxmlformats.org/officeDocument/2006/relationships/vmlDrawing" Target="../drawings/vmlDrawing32.vml"/><Relationship Id="rId6" Type="http://schemas.openxmlformats.org/officeDocument/2006/relationships/image" Target="../media/image95.png"/><Relationship Id="rId11" Type="http://schemas.openxmlformats.org/officeDocument/2006/relationships/package" Target="../embeddings/Microsoft_Word___118.docx"/><Relationship Id="rId24" Type="http://schemas.openxmlformats.org/officeDocument/2006/relationships/image" Target="../media/image131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28.emf"/><Relationship Id="rId23" Type="http://schemas.openxmlformats.org/officeDocument/2006/relationships/package" Target="../embeddings/Microsoft_Word___122.docx"/><Relationship Id="rId10" Type="http://schemas.openxmlformats.org/officeDocument/2006/relationships/oleObject" Target="../embeddings/oleObject118.bin"/><Relationship Id="rId19" Type="http://schemas.openxmlformats.org/officeDocument/2006/relationships/oleObject" Target="../embeddings/oleObject121.bin"/><Relationship Id="rId4" Type="http://schemas.openxmlformats.org/officeDocument/2006/relationships/tags" Target="../tags/tag154.xml"/><Relationship Id="rId9" Type="http://schemas.openxmlformats.org/officeDocument/2006/relationships/image" Target="../media/image126.emf"/><Relationship Id="rId14" Type="http://schemas.openxmlformats.org/officeDocument/2006/relationships/package" Target="../embeddings/Microsoft_Word___119.docx"/><Relationship Id="rId22" Type="http://schemas.openxmlformats.org/officeDocument/2006/relationships/oleObject" Target="../embeddings/oleObject122.bin"/><Relationship Id="rId27" Type="http://schemas.openxmlformats.org/officeDocument/2006/relationships/image" Target="../media/image132.emf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125.bin"/><Relationship Id="rId18" Type="http://schemas.openxmlformats.org/officeDocument/2006/relationships/image" Target="../media/image135.emf"/><Relationship Id="rId3" Type="http://schemas.openxmlformats.org/officeDocument/2006/relationships/tags" Target="../tags/tag156.xml"/><Relationship Id="rId7" Type="http://schemas.openxmlformats.org/officeDocument/2006/relationships/tags" Target="../tags/tag160.xml"/><Relationship Id="rId12" Type="http://schemas.openxmlformats.org/officeDocument/2006/relationships/image" Target="../media/image133.emf"/><Relationship Id="rId17" Type="http://schemas.openxmlformats.org/officeDocument/2006/relationships/package" Target="../embeddings/Microsoft_Word___126.docx"/><Relationship Id="rId2" Type="http://schemas.openxmlformats.org/officeDocument/2006/relationships/tags" Target="../tags/tag155.xml"/><Relationship Id="rId16" Type="http://schemas.openxmlformats.org/officeDocument/2006/relationships/oleObject" Target="../embeddings/oleObject126.bin"/><Relationship Id="rId1" Type="http://schemas.openxmlformats.org/officeDocument/2006/relationships/vmlDrawing" Target="../drawings/vmlDrawing33.vml"/><Relationship Id="rId6" Type="http://schemas.openxmlformats.org/officeDocument/2006/relationships/tags" Target="../tags/tag159.xml"/><Relationship Id="rId11" Type="http://schemas.openxmlformats.org/officeDocument/2006/relationships/package" Target="../embeddings/Microsoft_Word___124.docx"/><Relationship Id="rId5" Type="http://schemas.openxmlformats.org/officeDocument/2006/relationships/tags" Target="../tags/tag158.xml"/><Relationship Id="rId15" Type="http://schemas.openxmlformats.org/officeDocument/2006/relationships/image" Target="../media/image134.emf"/><Relationship Id="rId10" Type="http://schemas.openxmlformats.org/officeDocument/2006/relationships/oleObject" Target="../embeddings/oleObject124.bin"/><Relationship Id="rId4" Type="http://schemas.openxmlformats.org/officeDocument/2006/relationships/tags" Target="../tags/tag157.xml"/><Relationship Id="rId9" Type="http://schemas.openxmlformats.org/officeDocument/2006/relationships/image" Target="../media/image95.png"/><Relationship Id="rId14" Type="http://schemas.openxmlformats.org/officeDocument/2006/relationships/package" Target="../embeddings/Microsoft_Word___125.docx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tags" Target="../tags/tag163.xml"/><Relationship Id="rId7" Type="http://schemas.openxmlformats.org/officeDocument/2006/relationships/image" Target="../media/image95.png"/><Relationship Id="rId2" Type="http://schemas.openxmlformats.org/officeDocument/2006/relationships/tags" Target="../tags/tag162.xml"/><Relationship Id="rId1" Type="http://schemas.openxmlformats.org/officeDocument/2006/relationships/tags" Target="../tags/tag161.xml"/><Relationship Id="rId6" Type="http://schemas.openxmlformats.org/officeDocument/2006/relationships/slideLayout" Target="../slideLayouts/slideLayout6.xml"/><Relationship Id="rId5" Type="http://schemas.openxmlformats.org/officeDocument/2006/relationships/tags" Target="../tags/tag165.xml"/><Relationship Id="rId4" Type="http://schemas.openxmlformats.org/officeDocument/2006/relationships/tags" Target="../tags/tag164.xml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128.bin"/><Relationship Id="rId3" Type="http://schemas.openxmlformats.org/officeDocument/2006/relationships/tags" Target="../tags/tag167.xml"/><Relationship Id="rId7" Type="http://schemas.openxmlformats.org/officeDocument/2006/relationships/tags" Target="../tags/tag171.xml"/><Relationship Id="rId12" Type="http://schemas.openxmlformats.org/officeDocument/2006/relationships/image" Target="../media/image136.emf"/><Relationship Id="rId2" Type="http://schemas.openxmlformats.org/officeDocument/2006/relationships/tags" Target="../tags/tag166.xml"/><Relationship Id="rId1" Type="http://schemas.openxmlformats.org/officeDocument/2006/relationships/vmlDrawing" Target="../drawings/vmlDrawing34.vml"/><Relationship Id="rId6" Type="http://schemas.openxmlformats.org/officeDocument/2006/relationships/tags" Target="../tags/tag170.xml"/><Relationship Id="rId11" Type="http://schemas.openxmlformats.org/officeDocument/2006/relationships/package" Target="../embeddings/Microsoft_Word___127.docx"/><Relationship Id="rId5" Type="http://schemas.openxmlformats.org/officeDocument/2006/relationships/tags" Target="../tags/tag169.xml"/><Relationship Id="rId15" Type="http://schemas.openxmlformats.org/officeDocument/2006/relationships/image" Target="../media/image137.emf"/><Relationship Id="rId10" Type="http://schemas.openxmlformats.org/officeDocument/2006/relationships/oleObject" Target="../embeddings/oleObject127.bin"/><Relationship Id="rId4" Type="http://schemas.openxmlformats.org/officeDocument/2006/relationships/tags" Target="../tags/tag168.xml"/><Relationship Id="rId9" Type="http://schemas.openxmlformats.org/officeDocument/2006/relationships/image" Target="../media/image95.png"/><Relationship Id="rId14" Type="http://schemas.openxmlformats.org/officeDocument/2006/relationships/package" Target="../embeddings/Microsoft_Word___128.docx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tags" Target="../tags/tag174.xml"/><Relationship Id="rId7" Type="http://schemas.openxmlformats.org/officeDocument/2006/relationships/image" Target="../media/image3.png"/><Relationship Id="rId2" Type="http://schemas.openxmlformats.org/officeDocument/2006/relationships/tags" Target="../tags/tag173.xml"/><Relationship Id="rId1" Type="http://schemas.openxmlformats.org/officeDocument/2006/relationships/tags" Target="../tags/tag172.xml"/><Relationship Id="rId6" Type="http://schemas.openxmlformats.org/officeDocument/2006/relationships/image" Target="../media/image2.jpeg"/><Relationship Id="rId5" Type="http://schemas.openxmlformats.org/officeDocument/2006/relationships/slideLayout" Target="../slideLayouts/slideLayout10.xml"/><Relationship Id="rId4" Type="http://schemas.openxmlformats.org/officeDocument/2006/relationships/tags" Target="../tags/tag17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13" Type="http://schemas.openxmlformats.org/officeDocument/2006/relationships/oleObject" Target="../embeddings/oleObject6.bin"/><Relationship Id="rId18" Type="http://schemas.openxmlformats.org/officeDocument/2006/relationships/image" Target="../media/image11.emf"/><Relationship Id="rId3" Type="http://schemas.openxmlformats.org/officeDocument/2006/relationships/tags" Target="../tags/tag33.xml"/><Relationship Id="rId21" Type="http://schemas.openxmlformats.org/officeDocument/2006/relationships/image" Target="../media/image12.emf"/><Relationship Id="rId7" Type="http://schemas.openxmlformats.org/officeDocument/2006/relationships/tags" Target="../tags/tag37.xml"/><Relationship Id="rId12" Type="http://schemas.openxmlformats.org/officeDocument/2006/relationships/image" Target="../media/image9.emf"/><Relationship Id="rId17" Type="http://schemas.openxmlformats.org/officeDocument/2006/relationships/package" Target="../embeddings/Microsoft_Word___7.docx"/><Relationship Id="rId2" Type="http://schemas.openxmlformats.org/officeDocument/2006/relationships/tags" Target="../tags/tag32.xml"/><Relationship Id="rId16" Type="http://schemas.openxmlformats.org/officeDocument/2006/relationships/oleObject" Target="../embeddings/oleObject7.bin"/><Relationship Id="rId20" Type="http://schemas.openxmlformats.org/officeDocument/2006/relationships/package" Target="../embeddings/Microsoft_Word___8.docx"/><Relationship Id="rId1" Type="http://schemas.openxmlformats.org/officeDocument/2006/relationships/vmlDrawing" Target="../drawings/vmlDrawing3.vml"/><Relationship Id="rId6" Type="http://schemas.openxmlformats.org/officeDocument/2006/relationships/tags" Target="../tags/tag36.xml"/><Relationship Id="rId11" Type="http://schemas.openxmlformats.org/officeDocument/2006/relationships/package" Target="../embeddings/Microsoft_Word___5.docx"/><Relationship Id="rId5" Type="http://schemas.openxmlformats.org/officeDocument/2006/relationships/tags" Target="../tags/tag35.xml"/><Relationship Id="rId15" Type="http://schemas.openxmlformats.org/officeDocument/2006/relationships/image" Target="../media/image10.emf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8.bin"/><Relationship Id="rId4" Type="http://schemas.openxmlformats.org/officeDocument/2006/relationships/tags" Target="../tags/tag34.xml"/><Relationship Id="rId9" Type="http://schemas.openxmlformats.org/officeDocument/2006/relationships/image" Target="../media/image6.png"/><Relationship Id="rId14" Type="http://schemas.openxmlformats.org/officeDocument/2006/relationships/package" Target="../embeddings/Microsoft_Word___6.docx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package" Target="../embeddings/Microsoft_Word___10.docx"/><Relationship Id="rId3" Type="http://schemas.openxmlformats.org/officeDocument/2006/relationships/tags" Target="../tags/tag39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10.bin"/><Relationship Id="rId17" Type="http://schemas.openxmlformats.org/officeDocument/2006/relationships/image" Target="../media/image15.emf"/><Relationship Id="rId2" Type="http://schemas.openxmlformats.org/officeDocument/2006/relationships/tags" Target="../tags/tag38.xml"/><Relationship Id="rId16" Type="http://schemas.openxmlformats.org/officeDocument/2006/relationships/package" Target="../embeddings/Microsoft_Word___11.docx"/><Relationship Id="rId1" Type="http://schemas.openxmlformats.org/officeDocument/2006/relationships/vmlDrawing" Target="../drawings/vmlDrawing4.vml"/><Relationship Id="rId6" Type="http://schemas.openxmlformats.org/officeDocument/2006/relationships/tags" Target="../tags/tag42.xml"/><Relationship Id="rId11" Type="http://schemas.openxmlformats.org/officeDocument/2006/relationships/image" Target="../media/image13.emf"/><Relationship Id="rId5" Type="http://schemas.openxmlformats.org/officeDocument/2006/relationships/tags" Target="../tags/tag41.xml"/><Relationship Id="rId15" Type="http://schemas.openxmlformats.org/officeDocument/2006/relationships/oleObject" Target="../embeddings/oleObject11.bin"/><Relationship Id="rId10" Type="http://schemas.openxmlformats.org/officeDocument/2006/relationships/package" Target="../embeddings/Microsoft_Word___9.docx"/><Relationship Id="rId4" Type="http://schemas.openxmlformats.org/officeDocument/2006/relationships/tags" Target="../tags/tag40.xml"/><Relationship Id="rId9" Type="http://schemas.openxmlformats.org/officeDocument/2006/relationships/oleObject" Target="../embeddings/oleObject9.bin"/><Relationship Id="rId14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package" Target="../embeddings/Microsoft_Word___13.docx"/><Relationship Id="rId18" Type="http://schemas.openxmlformats.org/officeDocument/2006/relationships/oleObject" Target="../embeddings/oleObject15.bin"/><Relationship Id="rId3" Type="http://schemas.openxmlformats.org/officeDocument/2006/relationships/tags" Target="../tags/tag44.xml"/><Relationship Id="rId21" Type="http://schemas.openxmlformats.org/officeDocument/2006/relationships/oleObject" Target="../embeddings/oleObject16.bin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13.bin"/><Relationship Id="rId17" Type="http://schemas.openxmlformats.org/officeDocument/2006/relationships/image" Target="../media/image18.emf"/><Relationship Id="rId2" Type="http://schemas.openxmlformats.org/officeDocument/2006/relationships/tags" Target="../tags/tag43.xml"/><Relationship Id="rId16" Type="http://schemas.openxmlformats.org/officeDocument/2006/relationships/package" Target="../embeddings/Microsoft_Word___14.docx"/><Relationship Id="rId20" Type="http://schemas.openxmlformats.org/officeDocument/2006/relationships/image" Target="../media/image19.emf"/><Relationship Id="rId1" Type="http://schemas.openxmlformats.org/officeDocument/2006/relationships/vmlDrawing" Target="../drawings/vmlDrawing5.vml"/><Relationship Id="rId6" Type="http://schemas.openxmlformats.org/officeDocument/2006/relationships/tags" Target="../tags/tag47.xml"/><Relationship Id="rId11" Type="http://schemas.openxmlformats.org/officeDocument/2006/relationships/image" Target="../media/image16.emf"/><Relationship Id="rId5" Type="http://schemas.openxmlformats.org/officeDocument/2006/relationships/tags" Target="../tags/tag46.xml"/><Relationship Id="rId15" Type="http://schemas.openxmlformats.org/officeDocument/2006/relationships/oleObject" Target="../embeddings/oleObject14.bin"/><Relationship Id="rId23" Type="http://schemas.openxmlformats.org/officeDocument/2006/relationships/image" Target="../media/image20.emf"/><Relationship Id="rId10" Type="http://schemas.openxmlformats.org/officeDocument/2006/relationships/package" Target="../embeddings/Microsoft_Word___12.docx"/><Relationship Id="rId19" Type="http://schemas.openxmlformats.org/officeDocument/2006/relationships/package" Target="../embeddings/Microsoft_Word___15.docx"/><Relationship Id="rId4" Type="http://schemas.openxmlformats.org/officeDocument/2006/relationships/tags" Target="../tags/tag45.xml"/><Relationship Id="rId9" Type="http://schemas.openxmlformats.org/officeDocument/2006/relationships/oleObject" Target="../embeddings/oleObject12.bin"/><Relationship Id="rId14" Type="http://schemas.openxmlformats.org/officeDocument/2006/relationships/image" Target="../media/image17.emf"/><Relationship Id="rId22" Type="http://schemas.openxmlformats.org/officeDocument/2006/relationships/package" Target="../embeddings/Microsoft_Word___16.docx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oleObject" Target="../embeddings/oleObject18.bin"/><Relationship Id="rId18" Type="http://schemas.openxmlformats.org/officeDocument/2006/relationships/image" Target="../media/image23.emf"/><Relationship Id="rId3" Type="http://schemas.openxmlformats.org/officeDocument/2006/relationships/tags" Target="../tags/tag49.xml"/><Relationship Id="rId7" Type="http://schemas.openxmlformats.org/officeDocument/2006/relationships/slideLayout" Target="../slideLayouts/slideLayout6.xml"/><Relationship Id="rId12" Type="http://schemas.openxmlformats.org/officeDocument/2006/relationships/image" Target="../media/image21.emf"/><Relationship Id="rId17" Type="http://schemas.openxmlformats.org/officeDocument/2006/relationships/package" Target="../embeddings/Microsoft_Word___19.docx"/><Relationship Id="rId2" Type="http://schemas.openxmlformats.org/officeDocument/2006/relationships/tags" Target="../tags/tag48.xml"/><Relationship Id="rId16" Type="http://schemas.openxmlformats.org/officeDocument/2006/relationships/oleObject" Target="../embeddings/oleObject19.bin"/><Relationship Id="rId1" Type="http://schemas.openxmlformats.org/officeDocument/2006/relationships/vmlDrawing" Target="../drawings/vmlDrawing6.vml"/><Relationship Id="rId6" Type="http://schemas.openxmlformats.org/officeDocument/2006/relationships/tags" Target="../tags/tag52.xml"/><Relationship Id="rId11" Type="http://schemas.openxmlformats.org/officeDocument/2006/relationships/package" Target="../embeddings/Microsoft_Word___17.docx"/><Relationship Id="rId5" Type="http://schemas.openxmlformats.org/officeDocument/2006/relationships/tags" Target="../tags/tag51.xml"/><Relationship Id="rId15" Type="http://schemas.openxmlformats.org/officeDocument/2006/relationships/image" Target="../media/image22.emf"/><Relationship Id="rId10" Type="http://schemas.openxmlformats.org/officeDocument/2006/relationships/oleObject" Target="../embeddings/oleObject17.bin"/><Relationship Id="rId4" Type="http://schemas.openxmlformats.org/officeDocument/2006/relationships/tags" Target="../tags/tag50.xml"/><Relationship Id="rId9" Type="http://schemas.openxmlformats.org/officeDocument/2006/relationships/image" Target="../media/image24.png"/><Relationship Id="rId14" Type="http://schemas.openxmlformats.org/officeDocument/2006/relationships/package" Target="../embeddings/Microsoft_Word___18.docx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0.bin"/><Relationship Id="rId13" Type="http://schemas.openxmlformats.org/officeDocument/2006/relationships/image" Target="../media/image26.emf"/><Relationship Id="rId18" Type="http://schemas.openxmlformats.org/officeDocument/2006/relationships/package" Target="../embeddings/Microsoft_Word___23.docx"/><Relationship Id="rId3" Type="http://schemas.openxmlformats.org/officeDocument/2006/relationships/tags" Target="../tags/tag54.xml"/><Relationship Id="rId21" Type="http://schemas.openxmlformats.org/officeDocument/2006/relationships/package" Target="../embeddings/Microsoft_Word___24.docx"/><Relationship Id="rId7" Type="http://schemas.openxmlformats.org/officeDocument/2006/relationships/image" Target="../media/image6.png"/><Relationship Id="rId12" Type="http://schemas.openxmlformats.org/officeDocument/2006/relationships/package" Target="../embeddings/Microsoft_Word___21.docx"/><Relationship Id="rId17" Type="http://schemas.openxmlformats.org/officeDocument/2006/relationships/oleObject" Target="../embeddings/oleObject23.bin"/><Relationship Id="rId25" Type="http://schemas.openxmlformats.org/officeDocument/2006/relationships/image" Target="../media/image30.emf"/><Relationship Id="rId2" Type="http://schemas.openxmlformats.org/officeDocument/2006/relationships/tags" Target="../tags/tag53.xml"/><Relationship Id="rId16" Type="http://schemas.openxmlformats.org/officeDocument/2006/relationships/image" Target="../media/image27.emf"/><Relationship Id="rId20" Type="http://schemas.openxmlformats.org/officeDocument/2006/relationships/oleObject" Target="../embeddings/oleObject24.bin"/><Relationship Id="rId1" Type="http://schemas.openxmlformats.org/officeDocument/2006/relationships/vmlDrawing" Target="../drawings/vmlDrawing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21.bin"/><Relationship Id="rId24" Type="http://schemas.openxmlformats.org/officeDocument/2006/relationships/package" Target="../embeddings/Microsoft_Word___25.docx"/><Relationship Id="rId5" Type="http://schemas.openxmlformats.org/officeDocument/2006/relationships/tags" Target="../tags/tag56.xml"/><Relationship Id="rId15" Type="http://schemas.openxmlformats.org/officeDocument/2006/relationships/package" Target="../embeddings/Microsoft_Word___22.docx"/><Relationship Id="rId23" Type="http://schemas.openxmlformats.org/officeDocument/2006/relationships/oleObject" Target="../embeddings/oleObject25.bin"/><Relationship Id="rId10" Type="http://schemas.openxmlformats.org/officeDocument/2006/relationships/image" Target="../media/image25.emf"/><Relationship Id="rId19" Type="http://schemas.openxmlformats.org/officeDocument/2006/relationships/image" Target="../media/image28.emf"/><Relationship Id="rId4" Type="http://schemas.openxmlformats.org/officeDocument/2006/relationships/tags" Target="../tags/tag55.xml"/><Relationship Id="rId9" Type="http://schemas.openxmlformats.org/officeDocument/2006/relationships/package" Target="../embeddings/Microsoft_Word___20.docx"/><Relationship Id="rId14" Type="http://schemas.openxmlformats.org/officeDocument/2006/relationships/oleObject" Target="../embeddings/oleObject22.bin"/><Relationship Id="rId22" Type="http://schemas.openxmlformats.org/officeDocument/2006/relationships/image" Target="../media/image29.emf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Word___26.docx"/><Relationship Id="rId13" Type="http://schemas.openxmlformats.org/officeDocument/2006/relationships/oleObject" Target="../embeddings/oleObject28.bin"/><Relationship Id="rId3" Type="http://schemas.openxmlformats.org/officeDocument/2006/relationships/tags" Target="../tags/tag58.xml"/><Relationship Id="rId7" Type="http://schemas.openxmlformats.org/officeDocument/2006/relationships/oleObject" Target="../embeddings/oleObject26.bin"/><Relationship Id="rId12" Type="http://schemas.openxmlformats.org/officeDocument/2006/relationships/image" Target="../media/image32.emf"/><Relationship Id="rId2" Type="http://schemas.openxmlformats.org/officeDocument/2006/relationships/tags" Target="../tags/tag57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6.png"/><Relationship Id="rId11" Type="http://schemas.openxmlformats.org/officeDocument/2006/relationships/package" Target="../embeddings/Microsoft_Word___27.docx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33.emf"/><Relationship Id="rId10" Type="http://schemas.openxmlformats.org/officeDocument/2006/relationships/oleObject" Target="../embeddings/oleObject27.bin"/><Relationship Id="rId4" Type="http://schemas.openxmlformats.org/officeDocument/2006/relationships/tags" Target="../tags/tag59.xml"/><Relationship Id="rId9" Type="http://schemas.openxmlformats.org/officeDocument/2006/relationships/image" Target="../media/image31.emf"/><Relationship Id="rId14" Type="http://schemas.openxmlformats.org/officeDocument/2006/relationships/package" Target="../embeddings/Microsoft_Word___28.docx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未标题-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8"/>
          <a:stretch>
            <a:fillRect/>
          </a:stretch>
        </p:blipFill>
        <p:spPr>
          <a:xfrm rot="5400000">
            <a:off x="2649855" y="-2677795"/>
            <a:ext cx="6894830" cy="12194540"/>
          </a:xfrm>
          <a:prstGeom prst="rect">
            <a:avLst/>
          </a:prstGeom>
        </p:spPr>
      </p:pic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 flipV="1">
            <a:off x="0" y="1929764"/>
            <a:ext cx="12192000" cy="301142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3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9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5"/>
            </p:custDataLst>
          </p:nvPr>
        </p:nvSpPr>
        <p:spPr>
          <a:xfrm>
            <a:off x="2536444" y="2564892"/>
            <a:ext cx="831215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章末检测卷</a:t>
            </a:r>
            <a:r>
              <a:rPr lang="en-US" altLang="zh-CN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lang="en-US" altLang="zh-CN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)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第二章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4"/>
          <p:cNvSpPr txBox="1"/>
          <p:nvPr>
            <p:custDataLst>
              <p:tags r:id="rId6"/>
            </p:custDataLst>
          </p:nvPr>
        </p:nvSpPr>
        <p:spPr>
          <a:xfrm>
            <a:off x="2207514" y="3429000"/>
            <a:ext cx="831215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(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时间</a:t>
            </a:r>
            <a:r>
              <a:rPr lang="zh-CN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：</a:t>
            </a:r>
            <a:r>
              <a:rPr lang="en-US" altLang="zh-CN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120</a:t>
            </a:r>
            <a:r>
              <a:rPr lang="zh-CN" altLang="en-US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分钟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　满分：</a:t>
            </a:r>
            <a:r>
              <a:rPr lang="en-US" altLang="zh-CN" sz="4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150</a:t>
            </a:r>
            <a:r>
              <a:rPr lang="zh-CN" altLang="en-US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分</a:t>
            </a:r>
            <a:r>
              <a:rPr lang="en-US" altLang="zh-CN" sz="4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楷体" pitchFamily="49" charset="-122"/>
                <a:ea typeface="楷体" pitchFamily="49" charset="-122"/>
                <a:cs typeface="微软雅黑" panose="020B0503020204020204" pitchFamily="34" charset="-122"/>
              </a:rPr>
              <a:t>)</a:t>
            </a:r>
            <a:endParaRPr sz="4000" b="1" dirty="0">
              <a:solidFill>
                <a:schemeClr val="tx1">
                  <a:lumMod val="85000"/>
                  <a:lumOff val="15000"/>
                </a:schemeClr>
              </a:solidFill>
              <a:latin typeface="楷体" pitchFamily="49" charset="-122"/>
              <a:ea typeface="楷体" pitchFamily="49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2"/>
            </p:custDataLst>
          </p:nvPr>
        </p:nvSpPr>
        <p:spPr>
          <a:xfrm>
            <a:off x="141174" y="61803"/>
            <a:ext cx="11757795" cy="29993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赵州桥，是一座位于河北省石家庄市赵县城南洨河之上的石拱桥，因赵县古称赵州而得名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赵州桥始建于隋代，是世界上现存年代久远、跨度最大、保存最完整的单孔石拱桥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小明家附近的一座桥是仿赵州桥建造的一座圆拱桥，已知在某个时间段这座桥的水面跨度是</a:t>
            </a:r>
            <a:r>
              <a:rPr lang="en-US" altLang="zh-CN" sz="2600" b="1" kern="100" dirty="0">
                <a:latin typeface="Times New Roman"/>
                <a:cs typeface="Courier New"/>
              </a:rPr>
              <a:t>20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米，拱顶离水面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米；当水面上涨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米后，桥在水面的跨度为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TextBox 19"/>
          <p:cNvSpPr txBox="1"/>
          <p:nvPr>
            <p:custDataLst>
              <p:tags r:id="rId3"/>
            </p:custDataLst>
          </p:nvPr>
        </p:nvSpPr>
        <p:spPr>
          <a:xfrm>
            <a:off x="282321" y="364502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7432890"/>
              </p:ext>
            </p:extLst>
          </p:nvPr>
        </p:nvGraphicFramePr>
        <p:xfrm>
          <a:off x="600075" y="3166110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2" name="文档" r:id="rId6" imgW="10605902" imgH="1192419" progId="Word.Document.12">
                  <p:embed/>
                </p:oleObj>
              </mc:Choice>
              <mc:Fallback>
                <p:oleObj name="文档" r:id="rId6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0075" y="3166110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53898" y="175895"/>
            <a:ext cx="11373168" cy="6061456"/>
            <a:chOff x="274955" y="2526919"/>
            <a:chExt cx="11373168" cy="6061456"/>
          </a:xfrm>
        </p:grpSpPr>
        <p:sp>
          <p:nvSpPr>
            <p:cNvPr id="13" name="圆角矩形 12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594842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625475" y="430149"/>
            <a:ext cx="10966708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根据题意，建立圆拱桥模型，如图，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9458" name="Picture 2" descr="B127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8160" y="614659"/>
            <a:ext cx="2208515" cy="19502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5707116"/>
              </p:ext>
            </p:extLst>
          </p:nvPr>
        </p:nvGraphicFramePr>
        <p:xfrm>
          <a:off x="682371" y="1052703"/>
          <a:ext cx="103251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5" name="文档" r:id="rId10" imgW="10605902" imgH="1195664" progId="Word.Document.12">
                  <p:embed/>
                </p:oleObj>
              </mc:Choice>
              <mc:Fallback>
                <p:oleObj name="文档" r:id="rId10" imgW="10605902" imgH="119566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2371" y="1052703"/>
                        <a:ext cx="10325100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9469182"/>
              </p:ext>
            </p:extLst>
          </p:nvPr>
        </p:nvGraphicFramePr>
        <p:xfrm>
          <a:off x="679450" y="215188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6" name="文档" r:id="rId13" imgW="10605902" imgH="596390" progId="Word.Document.12">
                  <p:embed/>
                </p:oleObj>
              </mc:Choice>
              <mc:Fallback>
                <p:oleObj name="文档" r:id="rId1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79450" y="215188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180945"/>
              </p:ext>
            </p:extLst>
          </p:nvPr>
        </p:nvGraphicFramePr>
        <p:xfrm>
          <a:off x="676275" y="2641092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7" name="文档" r:id="rId16" imgW="10605902" imgH="795066" progId="Word.Document.12">
                  <p:embed/>
                </p:oleObj>
              </mc:Choice>
              <mc:Fallback>
                <p:oleObj name="文档" r:id="rId16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76275" y="2641092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0951939"/>
              </p:ext>
            </p:extLst>
          </p:nvPr>
        </p:nvGraphicFramePr>
        <p:xfrm>
          <a:off x="714375" y="3333750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8" name="文档" r:id="rId19" imgW="10605902" imgH="795066" progId="Word.Document.12">
                  <p:embed/>
                </p:oleObj>
              </mc:Choice>
              <mc:Fallback>
                <p:oleObj name="文档" r:id="rId19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14375" y="3333750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4490624"/>
              </p:ext>
            </p:extLst>
          </p:nvPr>
        </p:nvGraphicFramePr>
        <p:xfrm>
          <a:off x="695325" y="4038981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" name="文档" r:id="rId22" imgW="10605902" imgH="1194222" progId="Word.Document.12">
                  <p:embed/>
                </p:oleObj>
              </mc:Choice>
              <mc:Fallback>
                <p:oleObj name="文档" r:id="rId22" imgW="10605902" imgH="119422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95325" y="4038981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5328674"/>
              </p:ext>
            </p:extLst>
          </p:nvPr>
        </p:nvGraphicFramePr>
        <p:xfrm>
          <a:off x="736600" y="529704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60" name="文档" r:id="rId25" imgW="10605902" imgH="596390" progId="Word.Document.12">
                  <p:embed/>
                </p:oleObj>
              </mc:Choice>
              <mc:Fallback>
                <p:oleObj name="文档" r:id="rId25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736600" y="529704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41899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4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523811" y="4509262"/>
            <a:ext cx="11373168" cy="1728089"/>
            <a:chOff x="274955" y="2526919"/>
            <a:chExt cx="11373168" cy="1728089"/>
          </a:xfrm>
        </p:grpSpPr>
        <p:sp>
          <p:nvSpPr>
            <p:cNvPr id="7" name="圆角矩形 6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161505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8" name="组合 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9" name="矩形 8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0" name="图片 9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1" name="TextBox 19"/>
          <p:cNvSpPr txBox="1"/>
          <p:nvPr>
            <p:custDataLst>
              <p:tags r:id="rId2"/>
            </p:custDataLst>
          </p:nvPr>
        </p:nvSpPr>
        <p:spPr>
          <a:xfrm>
            <a:off x="295081" y="19579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7418139"/>
              </p:ext>
            </p:extLst>
          </p:nvPr>
        </p:nvGraphicFramePr>
        <p:xfrm>
          <a:off x="301371" y="939165"/>
          <a:ext cx="1139190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2" name="文档" r:id="rId11" imgW="11390617" imgH="1203597" progId="Word.Document.12">
                  <p:embed/>
                </p:oleObj>
              </mc:Choice>
              <mc:Fallback>
                <p:oleObj name="文档" r:id="rId11" imgW="11390617" imgH="120359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301371" y="939165"/>
                        <a:ext cx="1139190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对象 1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4659315"/>
              </p:ext>
            </p:extLst>
          </p:nvPr>
        </p:nvGraphicFramePr>
        <p:xfrm>
          <a:off x="600075" y="2075688"/>
          <a:ext cx="10606088" cy="2381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3" name="文档" r:id="rId14" imgW="10605902" imgH="2381232" progId="Word.Document.12">
                  <p:embed/>
                </p:oleObj>
              </mc:Choice>
              <mc:Fallback>
                <p:oleObj name="文档" r:id="rId14" imgW="10605902" imgH="23812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00075" y="2075688"/>
                        <a:ext cx="10606088" cy="2381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3"/>
            </p:custDataLst>
          </p:nvPr>
        </p:nvSpPr>
        <p:spPr>
          <a:xfrm>
            <a:off x="263271" y="307622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4810843"/>
              </p:ext>
            </p:extLst>
          </p:nvPr>
        </p:nvGraphicFramePr>
        <p:xfrm>
          <a:off x="695325" y="485491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4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95325" y="485491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869547"/>
              </p:ext>
            </p:extLst>
          </p:nvPr>
        </p:nvGraphicFramePr>
        <p:xfrm>
          <a:off x="5868262" y="4864444"/>
          <a:ext cx="3808413" cy="5857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5" name="文档" r:id="rId20" imgW="3812261" imgH="592908" progId="Word.Document.12">
                  <p:embed/>
                </p:oleObj>
              </mc:Choice>
              <mc:Fallback>
                <p:oleObj name="文档" r:id="rId20" imgW="3812261" imgH="5929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868262" y="4864444"/>
                        <a:ext cx="3808413" cy="5857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9155243"/>
              </p:ext>
            </p:extLst>
          </p:nvPr>
        </p:nvGraphicFramePr>
        <p:xfrm>
          <a:off x="736600" y="5562600"/>
          <a:ext cx="10604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6" name="文档" r:id="rId23" imgW="10605902" imgH="596390" progId="Word.Document.12">
                  <p:embed/>
                </p:oleObj>
              </mc:Choice>
              <mc:Fallback>
                <p:oleObj name="文档" r:id="rId2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736600" y="5562600"/>
                        <a:ext cx="10604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矩形 17"/>
          <p:cNvSpPr/>
          <p:nvPr>
            <p:custDataLst>
              <p:tags r:id="rId4"/>
            </p:custDataLst>
          </p:nvPr>
        </p:nvSpPr>
        <p:spPr>
          <a:xfrm>
            <a:off x="256921" y="53308"/>
            <a:ext cx="11412000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  <a:tabLst>
                <a:tab pos="162052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二、选择题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本题共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小题，每小题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分，共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在每小题给出的选项中，有多项符合题目要求，全部选对的得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分，部分选对的得部分分，有选错的得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endParaRPr lang="zh-CN" altLang="zh-CN" sz="1050" kern="100" dirty="0">
              <a:effectLst/>
              <a:latin typeface="宋体"/>
              <a:ea typeface="宋体" pitchFamily="2" charset="-122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531876"/>
            <a:ext cx="11373168" cy="5400674"/>
            <a:chOff x="274955" y="2526919"/>
            <a:chExt cx="11373168" cy="5400674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528764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1504297"/>
              </p:ext>
            </p:extLst>
          </p:nvPr>
        </p:nvGraphicFramePr>
        <p:xfrm>
          <a:off x="561975" y="101669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59" name="文档" r:id="rId8" imgW="10605902" imgH="596390" progId="Word.Document.12">
                  <p:embed/>
                </p:oleObj>
              </mc:Choice>
              <mc:Fallback>
                <p:oleObj name="文档" r:id="rId8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1975" y="101669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0586513"/>
              </p:ext>
            </p:extLst>
          </p:nvPr>
        </p:nvGraphicFramePr>
        <p:xfrm>
          <a:off x="619125" y="171373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0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125" y="171373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8016720"/>
              </p:ext>
            </p:extLst>
          </p:nvPr>
        </p:nvGraphicFramePr>
        <p:xfrm>
          <a:off x="638175" y="2414587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1" name="文档" r:id="rId14" imgW="10605902" imgH="597832" progId="Word.Document.12">
                  <p:embed/>
                </p:oleObj>
              </mc:Choice>
              <mc:Fallback>
                <p:oleObj name="文档" r:id="rId14" imgW="10605902" imgH="5978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175" y="2414587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5267404"/>
              </p:ext>
            </p:extLst>
          </p:nvPr>
        </p:nvGraphicFramePr>
        <p:xfrm>
          <a:off x="676275" y="303714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2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76275" y="303714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9848629"/>
              </p:ext>
            </p:extLst>
          </p:nvPr>
        </p:nvGraphicFramePr>
        <p:xfrm>
          <a:off x="676275" y="374884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3" name="文档" r:id="rId20" imgW="10605902" imgH="595308" progId="Word.Document.12">
                  <p:embed/>
                </p:oleObj>
              </mc:Choice>
              <mc:Fallback>
                <p:oleObj name="文档" r:id="rId20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76275" y="374884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5491109"/>
              </p:ext>
            </p:extLst>
          </p:nvPr>
        </p:nvGraphicFramePr>
        <p:xfrm>
          <a:off x="698500" y="4381500"/>
          <a:ext cx="10604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4" name="文档" r:id="rId23" imgW="10605902" imgH="596390" progId="Word.Document.12">
                  <p:embed/>
                </p:oleObj>
              </mc:Choice>
              <mc:Fallback>
                <p:oleObj name="文档" r:id="rId2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98500" y="4381500"/>
                        <a:ext cx="10604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3963746"/>
              </p:ext>
            </p:extLst>
          </p:nvPr>
        </p:nvGraphicFramePr>
        <p:xfrm>
          <a:off x="698500" y="5067300"/>
          <a:ext cx="10604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65" name="文档" r:id="rId26" imgW="10605902" imgH="597832" progId="Word.Document.12">
                  <p:embed/>
                </p:oleObj>
              </mc:Choice>
              <mc:Fallback>
                <p:oleObj name="文档" r:id="rId26" imgW="10605902" imgH="5978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98500" y="5067300"/>
                        <a:ext cx="10604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2152466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531876"/>
            <a:ext cx="11373168" cy="4409313"/>
            <a:chOff x="274955" y="2526919"/>
            <a:chExt cx="11373168" cy="4409313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429628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5058576"/>
              </p:ext>
            </p:extLst>
          </p:nvPr>
        </p:nvGraphicFramePr>
        <p:xfrm>
          <a:off x="695325" y="1037463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2" name="文档" r:id="rId8" imgW="10605902" imgH="1192419" progId="Word.Document.12">
                  <p:embed/>
                </p:oleObj>
              </mc:Choice>
              <mc:Fallback>
                <p:oleObj name="文档" r:id="rId8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95325" y="1037463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0655711"/>
              </p:ext>
            </p:extLst>
          </p:nvPr>
        </p:nvGraphicFramePr>
        <p:xfrm>
          <a:off x="736600" y="2310764"/>
          <a:ext cx="10605902" cy="15876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3" name="文档" r:id="rId11" imgW="10605902" imgH="1587608" progId="Word.Document.12">
                  <p:embed/>
                </p:oleObj>
              </mc:Choice>
              <mc:Fallback>
                <p:oleObj name="文档" r:id="rId11" imgW="10605902" imgH="15876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6600" y="2310764"/>
                        <a:ext cx="10605902" cy="15876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对象 1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032093"/>
              </p:ext>
            </p:extLst>
          </p:nvPr>
        </p:nvGraphicFramePr>
        <p:xfrm>
          <a:off x="717550" y="407708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4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17550" y="407708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864506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79003" y="150495"/>
            <a:ext cx="117577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以及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轴围成一个底边在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轴上的等腰三角形，则下列结论正确的是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542734" y="4140834"/>
            <a:ext cx="11373168" cy="1550163"/>
            <a:chOff x="274955" y="2526919"/>
            <a:chExt cx="11373168" cy="1550163"/>
          </a:xfrm>
        </p:grpSpPr>
        <p:sp>
          <p:nvSpPr>
            <p:cNvPr id="19" name="圆角矩形 18"/>
            <p:cNvSpPr/>
            <p:nvPr>
              <p:custDataLst>
                <p:tags r:id="rId6"/>
              </p:custDataLst>
            </p:nvPr>
          </p:nvSpPr>
          <p:spPr>
            <a:xfrm>
              <a:off x="274955" y="2639950"/>
              <a:ext cx="11373168" cy="14371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1" name="矩形 20"/>
              <p:cNvSpPr/>
              <p:nvPr>
                <p:custDataLst>
                  <p:tags r:id="rId7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2" name="图片 21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3" name="矩形 22"/>
          <p:cNvSpPr/>
          <p:nvPr/>
        </p:nvSpPr>
        <p:spPr>
          <a:xfrm>
            <a:off x="618122" y="4382295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由题意可知，直线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的倾斜角互补，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9" name="TextBox 19"/>
          <p:cNvSpPr txBox="1"/>
          <p:nvPr>
            <p:custDataLst>
              <p:tags r:id="rId3"/>
            </p:custDataLst>
          </p:nvPr>
        </p:nvSpPr>
        <p:spPr>
          <a:xfrm>
            <a:off x="301371" y="1294257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8412431"/>
              </p:ext>
            </p:extLst>
          </p:nvPr>
        </p:nvGraphicFramePr>
        <p:xfrm>
          <a:off x="638175" y="1413256"/>
          <a:ext cx="10606088" cy="277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0" name="文档" r:id="rId12" imgW="10605902" imgH="2778224" progId="Word.Document.12">
                  <p:embed/>
                </p:oleObj>
              </mc:Choice>
              <mc:Fallback>
                <p:oleObj name="文档" r:id="rId12" imgW="10605902" imgH="27782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175" y="1413256"/>
                        <a:ext cx="10606088" cy="2778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9"/>
          <p:cNvSpPr txBox="1"/>
          <p:nvPr>
            <p:custDataLst>
              <p:tags r:id="rId4"/>
            </p:custDataLst>
          </p:nvPr>
        </p:nvSpPr>
        <p:spPr>
          <a:xfrm>
            <a:off x="301371" y="2390043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TextBox 19"/>
          <p:cNvSpPr txBox="1"/>
          <p:nvPr>
            <p:custDataLst>
              <p:tags r:id="rId5"/>
            </p:custDataLst>
          </p:nvPr>
        </p:nvSpPr>
        <p:spPr>
          <a:xfrm>
            <a:off x="320421" y="327660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823531"/>
              </p:ext>
            </p:extLst>
          </p:nvPr>
        </p:nvGraphicFramePr>
        <p:xfrm>
          <a:off x="752475" y="5038534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31" name="文档" r:id="rId15" imgW="10605902" imgH="596390" progId="Word.Document.12">
                  <p:embed/>
                </p:oleObj>
              </mc:Choice>
              <mc:Fallback>
                <p:oleObj name="文档" r:id="rId15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52475" y="5038534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9" grpId="0"/>
      <p:bldP spid="11" grpId="0"/>
      <p:bldP spid="1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531876"/>
            <a:ext cx="11373168" cy="5057394"/>
            <a:chOff x="274955" y="2526919"/>
            <a:chExt cx="11373168" cy="5057394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494436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357130"/>
              </p:ext>
            </p:extLst>
          </p:nvPr>
        </p:nvGraphicFramePr>
        <p:xfrm>
          <a:off x="617410" y="999363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2" name="文档" r:id="rId8" imgW="10605902" imgH="1192419" progId="Word.Document.12">
                  <p:embed/>
                </p:oleObj>
              </mc:Choice>
              <mc:Fallback>
                <p:oleObj name="文档" r:id="rId8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17410" y="999363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3239743"/>
              </p:ext>
            </p:extLst>
          </p:nvPr>
        </p:nvGraphicFramePr>
        <p:xfrm>
          <a:off x="619125" y="2234565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3" name="文档" r:id="rId11" imgW="10605902" imgH="795066" progId="Word.Document.12">
                  <p:embed/>
                </p:oleObj>
              </mc:Choice>
              <mc:Fallback>
                <p:oleObj name="文档" r:id="rId11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9125" y="2234565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9009005"/>
              </p:ext>
            </p:extLst>
          </p:nvPr>
        </p:nvGraphicFramePr>
        <p:xfrm>
          <a:off x="638175" y="3054096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4" name="文档" r:id="rId14" imgW="10605902" imgH="795066" progId="Word.Document.12">
                  <p:embed/>
                </p:oleObj>
              </mc:Choice>
              <mc:Fallback>
                <p:oleObj name="文档" r:id="rId14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175" y="3054096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9606940"/>
              </p:ext>
            </p:extLst>
          </p:nvPr>
        </p:nvGraphicFramePr>
        <p:xfrm>
          <a:off x="657225" y="3809175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5" name="文档" r:id="rId17" imgW="10605902" imgH="993742" progId="Word.Document.12">
                  <p:embed/>
                </p:oleObj>
              </mc:Choice>
              <mc:Fallback>
                <p:oleObj name="文档" r:id="rId17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7225" y="3809175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4118815"/>
              </p:ext>
            </p:extLst>
          </p:nvPr>
        </p:nvGraphicFramePr>
        <p:xfrm>
          <a:off x="657225" y="4835080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6" name="文档" r:id="rId20" imgW="10605902" imgH="596390" progId="Word.Document.12">
                  <p:embed/>
                </p:oleObj>
              </mc:Choice>
              <mc:Fallback>
                <p:oleObj name="文档" r:id="rId2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57225" y="4835080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491261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22148" y="3352800"/>
            <a:ext cx="11373168" cy="2884551"/>
            <a:chOff x="274955" y="2526919"/>
            <a:chExt cx="11373168" cy="2884551"/>
          </a:xfrm>
        </p:grpSpPr>
        <p:sp>
          <p:nvSpPr>
            <p:cNvPr id="18" name="圆角矩形 17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77152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0" name="TextBox 19"/>
          <p:cNvSpPr txBox="1"/>
          <p:nvPr>
            <p:custDataLst>
              <p:tags r:id="rId2"/>
            </p:custDataLst>
          </p:nvPr>
        </p:nvSpPr>
        <p:spPr>
          <a:xfrm>
            <a:off x="148971" y="172291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46558090"/>
              </p:ext>
            </p:extLst>
          </p:nvPr>
        </p:nvGraphicFramePr>
        <p:xfrm>
          <a:off x="225171" y="228600"/>
          <a:ext cx="11525250" cy="139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0" name="文档" r:id="rId10" imgW="11524163" imgH="1394340" progId="Word.Document.12">
                  <p:embed/>
                </p:oleObj>
              </mc:Choice>
              <mc:Fallback>
                <p:oleObj name="文档" r:id="rId10" imgW="11524163" imgH="139434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25171" y="228600"/>
                        <a:ext cx="11525250" cy="139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0070893"/>
              </p:ext>
            </p:extLst>
          </p:nvPr>
        </p:nvGraphicFramePr>
        <p:xfrm>
          <a:off x="433388" y="1708150"/>
          <a:ext cx="10442575" cy="1563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1" name="文档" r:id="rId13" imgW="10605831" imgH="1590773" progId="Word.Document.12">
                  <p:embed/>
                </p:oleObj>
              </mc:Choice>
              <mc:Fallback>
                <p:oleObj name="文档" r:id="rId13" imgW="10605831" imgH="1590773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433388" y="1708150"/>
                        <a:ext cx="10442575" cy="1563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9"/>
          <p:cNvSpPr txBox="1"/>
          <p:nvPr>
            <p:custDataLst>
              <p:tags r:id="rId3"/>
            </p:custDataLst>
          </p:nvPr>
        </p:nvSpPr>
        <p:spPr>
          <a:xfrm>
            <a:off x="104394" y="2447193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2326941"/>
              </p:ext>
            </p:extLst>
          </p:nvPr>
        </p:nvGraphicFramePr>
        <p:xfrm>
          <a:off x="657225" y="3768153"/>
          <a:ext cx="10606088" cy="1389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2" name="文档" r:id="rId16" imgW="10605902" imgH="1391456" progId="Word.Document.12">
                  <p:embed/>
                </p:oleObj>
              </mc:Choice>
              <mc:Fallback>
                <p:oleObj name="文档" r:id="rId16" imgW="10605902" imgH="139145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57225" y="3768153"/>
                        <a:ext cx="10606088" cy="1389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93944997"/>
              </p:ext>
            </p:extLst>
          </p:nvPr>
        </p:nvGraphicFramePr>
        <p:xfrm>
          <a:off x="695325" y="5195316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13" name="文档" r:id="rId19" imgW="10605902" imgH="793624" progId="Word.Document.12">
                  <p:embed/>
                </p:oleObj>
              </mc:Choice>
              <mc:Fallback>
                <p:oleObj name="文档" r:id="rId19" imgW="10605902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95325" y="5195316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252476"/>
            <a:ext cx="11373168" cy="5881624"/>
            <a:chOff x="274955" y="2526919"/>
            <a:chExt cx="11373168" cy="5881624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576859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453290"/>
              </p:ext>
            </p:extLst>
          </p:nvPr>
        </p:nvGraphicFramePr>
        <p:xfrm>
          <a:off x="555498" y="735203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8" name="文档" r:id="rId8" imgW="10605902" imgH="795066" progId="Word.Document.12">
                  <p:embed/>
                </p:oleObj>
              </mc:Choice>
              <mc:Fallback>
                <p:oleObj name="文档" r:id="rId8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5498" y="735203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8719482"/>
              </p:ext>
            </p:extLst>
          </p:nvPr>
        </p:nvGraphicFramePr>
        <p:xfrm>
          <a:off x="638175" y="1575308"/>
          <a:ext cx="10605902" cy="337353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9" name="文档" r:id="rId11" imgW="10605902" imgH="3373532" progId="Word.Document.12">
                  <p:embed/>
                </p:oleObj>
              </mc:Choice>
              <mc:Fallback>
                <p:oleObj name="文档" r:id="rId11" imgW="10605902" imgH="33735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175" y="1575308"/>
                        <a:ext cx="10605902" cy="337353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05472932"/>
              </p:ext>
            </p:extLst>
          </p:nvPr>
        </p:nvGraphicFramePr>
        <p:xfrm>
          <a:off x="660400" y="4767326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20" name="文档" r:id="rId14" imgW="10605902" imgH="1192419" progId="Word.Document.12">
                  <p:embed/>
                </p:oleObj>
              </mc:Choice>
              <mc:Fallback>
                <p:oleObj name="文档" r:id="rId14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60400" y="4767326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4335957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531876"/>
            <a:ext cx="11373168" cy="5057394"/>
            <a:chOff x="274955" y="2526919"/>
            <a:chExt cx="11373168" cy="5057394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494436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1461567"/>
              </p:ext>
            </p:extLst>
          </p:nvPr>
        </p:nvGraphicFramePr>
        <p:xfrm>
          <a:off x="600075" y="99555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8" name="文档" r:id="rId8" imgW="10605902" imgH="596390" progId="Word.Document.12">
                  <p:embed/>
                </p:oleObj>
              </mc:Choice>
              <mc:Fallback>
                <p:oleObj name="文档" r:id="rId8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0075" y="99555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3569868"/>
              </p:ext>
            </p:extLst>
          </p:nvPr>
        </p:nvGraphicFramePr>
        <p:xfrm>
          <a:off x="638175" y="1700784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9" name="文档" r:id="rId11" imgW="10605902" imgH="1192419" progId="Word.Document.12">
                  <p:embed/>
                </p:oleObj>
              </mc:Choice>
              <mc:Fallback>
                <p:oleObj name="文档" r:id="rId11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175" y="1700784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9333407"/>
              </p:ext>
            </p:extLst>
          </p:nvPr>
        </p:nvGraphicFramePr>
        <p:xfrm>
          <a:off x="673100" y="2984500"/>
          <a:ext cx="10444163" cy="769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0" name="文档" r:id="rId14" imgW="10605902" imgH="795066" progId="Word.Document.12">
                  <p:embed/>
                </p:oleObj>
              </mc:Choice>
              <mc:Fallback>
                <p:oleObj name="文档" r:id="rId14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73100" y="2984500"/>
                        <a:ext cx="10444163" cy="769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8704576"/>
              </p:ext>
            </p:extLst>
          </p:nvPr>
        </p:nvGraphicFramePr>
        <p:xfrm>
          <a:off x="698500" y="3873500"/>
          <a:ext cx="10442575" cy="769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1" name="文档" r:id="rId17" imgW="10605902" imgH="795066" progId="Word.Document.12">
                  <p:embed/>
                </p:oleObj>
              </mc:Choice>
              <mc:Fallback>
                <p:oleObj name="文档" r:id="rId17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98500" y="3873500"/>
                        <a:ext cx="10442575" cy="769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150589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3271" y="2415443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36271" y="86995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一、选择题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本题共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小题，每小题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分，共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在每小题给出的四个选项中，只有一项是符合题目要求的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92188" y="3251073"/>
            <a:ext cx="11373168" cy="2338197"/>
            <a:chOff x="274955" y="2526919"/>
            <a:chExt cx="11373168" cy="2338197"/>
          </a:xfrm>
        </p:grpSpPr>
        <p:sp>
          <p:nvSpPr>
            <p:cNvPr id="18" name="圆角矩形 17"/>
            <p:cNvSpPr/>
            <p:nvPr>
              <p:custDataLst>
                <p:tags r:id="rId6"/>
              </p:custDataLst>
            </p:nvPr>
          </p:nvSpPr>
          <p:spPr>
            <a:xfrm>
              <a:off x="274955" y="2639949"/>
              <a:ext cx="11373168" cy="22251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7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8"/>
                </p:custDataLst>
              </p:nvPr>
            </p:nvPicPr>
            <p:blipFill>
              <a:blip r:embed="rId10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212471" y="122403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G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H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>
            <p:custDataLst>
              <p:tags r:id="rId5"/>
            </p:custDataLst>
          </p:nvPr>
        </p:nvSpPr>
        <p:spPr>
          <a:xfrm>
            <a:off x="464602" y="1840611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B.2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D.4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114690"/>
              </p:ext>
            </p:extLst>
          </p:nvPr>
        </p:nvGraphicFramePr>
        <p:xfrm>
          <a:off x="676275" y="3574098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6" name="文档" r:id="rId12" imgW="10605902" imgH="993742" progId="Word.Document.12">
                  <p:embed/>
                </p:oleObj>
              </mc:Choice>
              <mc:Fallback>
                <p:oleObj name="文档" r:id="rId12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76275" y="3574098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9607360"/>
              </p:ext>
            </p:extLst>
          </p:nvPr>
        </p:nvGraphicFramePr>
        <p:xfrm>
          <a:off x="695325" y="458095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7" name="文档" r:id="rId15" imgW="10605902" imgH="596390" progId="Word.Document.12">
                  <p:embed/>
                </p:oleObj>
              </mc:Choice>
              <mc:Fallback>
                <p:oleObj name="文档" r:id="rId15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95325" y="458095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76555" y="531876"/>
            <a:ext cx="11373168" cy="4625340"/>
            <a:chOff x="274955" y="2526919"/>
            <a:chExt cx="11373168" cy="4625340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451231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0458853"/>
              </p:ext>
            </p:extLst>
          </p:nvPr>
        </p:nvGraphicFramePr>
        <p:xfrm>
          <a:off x="638175" y="1033653"/>
          <a:ext cx="10606088" cy="158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2" name="文档" r:id="rId8" imgW="10605902" imgH="1590132" progId="Word.Document.12">
                  <p:embed/>
                </p:oleObj>
              </mc:Choice>
              <mc:Fallback>
                <p:oleObj name="文档" r:id="rId8" imgW="10605902" imgH="15901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8175" y="1033653"/>
                        <a:ext cx="10606088" cy="158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9535242"/>
              </p:ext>
            </p:extLst>
          </p:nvPr>
        </p:nvGraphicFramePr>
        <p:xfrm>
          <a:off x="638175" y="278091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3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175" y="278091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58344559"/>
              </p:ext>
            </p:extLst>
          </p:nvPr>
        </p:nvGraphicFramePr>
        <p:xfrm>
          <a:off x="657225" y="350081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4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57225" y="350081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1040969"/>
              </p:ext>
            </p:extLst>
          </p:nvPr>
        </p:nvGraphicFramePr>
        <p:xfrm>
          <a:off x="619125" y="418699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85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19125" y="418699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04206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1703" y="188595"/>
            <a:ext cx="117577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三、填空题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本题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共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小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题，每小题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分，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共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15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(7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8)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两点的距离为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TextBox 19"/>
          <p:cNvSpPr txBox="1"/>
          <p:nvPr>
            <p:custDataLst>
              <p:tags r:id="rId3"/>
            </p:custDataLst>
          </p:nvPr>
        </p:nvSpPr>
        <p:spPr>
          <a:xfrm>
            <a:off x="8205403" y="817626"/>
            <a:ext cx="756098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en-US" altLang="zh-CN" sz="2600" b="1">
                <a:solidFill>
                  <a:srgbClr val="C00000"/>
                </a:solidFill>
                <a:latin typeface="Times New Roman" pitchFamily="18" charset="0"/>
                <a:ea typeface="华文细黑" panose="02010600040101010101" pitchFamily="2" charset="-122"/>
              </a:rPr>
              <a:t>5</a:t>
            </a:r>
            <a:endParaRPr lang="zh-CN" altLang="en-US" sz="2600" b="1" dirty="0">
              <a:solidFill>
                <a:srgbClr val="C00000"/>
              </a:solidFill>
              <a:latin typeface="Times New Roman" pitchFamily="18" charset="0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91934" y="1662684"/>
            <a:ext cx="11373168" cy="1334263"/>
            <a:chOff x="274955" y="2526919"/>
            <a:chExt cx="11373168" cy="1334263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12212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6859171"/>
              </p:ext>
            </p:extLst>
          </p:nvPr>
        </p:nvGraphicFramePr>
        <p:xfrm>
          <a:off x="676275" y="213283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58" name="文档" r:id="rId10" imgW="10605902" imgH="596390" progId="Word.Document.12">
                  <p:embed/>
                </p:oleObj>
              </mc:Choice>
              <mc:Fallback>
                <p:oleObj name="文档" r:id="rId1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6275" y="213283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>
            <p:custDataLst>
              <p:tags r:id="rId2"/>
            </p:custDataLst>
          </p:nvPr>
        </p:nvSpPr>
        <p:spPr>
          <a:xfrm>
            <a:off x="91096" y="188595"/>
            <a:ext cx="117086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的外部，则实数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10984" y="2228088"/>
            <a:ext cx="11373168" cy="3672459"/>
            <a:chOff x="274955" y="2526919"/>
            <a:chExt cx="11373168" cy="3672459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5594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3" name="矩形 12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4" name="图片 13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6" name="矩形 15"/>
          <p:cNvSpPr/>
          <p:nvPr/>
        </p:nvSpPr>
        <p:spPr>
          <a:xfrm>
            <a:off x="586372" y="2501299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在圆的外部，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2248921"/>
              </p:ext>
            </p:extLst>
          </p:nvPr>
        </p:nvGraphicFramePr>
        <p:xfrm>
          <a:off x="752475" y="1033653"/>
          <a:ext cx="52736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0" name="文档" r:id="rId9" imgW="5273046" imgH="793624" progId="Word.Document.12">
                  <p:embed/>
                </p:oleObj>
              </mc:Choice>
              <mc:Fallback>
                <p:oleObj name="文档" r:id="rId9" imgW="5273046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52475" y="1033653"/>
                        <a:ext cx="52736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7851404"/>
              </p:ext>
            </p:extLst>
          </p:nvPr>
        </p:nvGraphicFramePr>
        <p:xfrm>
          <a:off x="698500" y="327012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1" name="文档" r:id="rId12" imgW="10605902" imgH="595308" progId="Word.Document.12">
                  <p:embed/>
                </p:oleObj>
              </mc:Choice>
              <mc:Fallback>
                <p:oleObj name="文档" r:id="rId12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98500" y="327012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476110"/>
              </p:ext>
            </p:extLst>
          </p:nvPr>
        </p:nvGraphicFramePr>
        <p:xfrm>
          <a:off x="742950" y="3905250"/>
          <a:ext cx="10325100" cy="1143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2" name="文档" r:id="rId15" imgW="10605902" imgH="1192419" progId="Word.Document.12">
                  <p:embed/>
                </p:oleObj>
              </mc:Choice>
              <mc:Fallback>
                <p:oleObj name="文档" r:id="rId15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2950" y="3905250"/>
                        <a:ext cx="10325100" cy="1143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5060904"/>
              </p:ext>
            </p:extLst>
          </p:nvPr>
        </p:nvGraphicFramePr>
        <p:xfrm>
          <a:off x="711200" y="4724400"/>
          <a:ext cx="106045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33" name="文档" r:id="rId18" imgW="10605902" imgH="796508" progId="Word.Document.12">
                  <p:embed/>
                </p:oleObj>
              </mc:Choice>
              <mc:Fallback>
                <p:oleObj name="文档" r:id="rId18" imgW="10605902" imgH="7965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11200" y="4724400"/>
                        <a:ext cx="106045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453834" y="2247265"/>
            <a:ext cx="11373168" cy="3672459"/>
            <a:chOff x="274955" y="2526919"/>
            <a:chExt cx="11373168" cy="3672459"/>
          </a:xfrm>
        </p:grpSpPr>
        <p:sp>
          <p:nvSpPr>
            <p:cNvPr id="14" name="圆角矩形 13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5594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5" name="组合 14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5176109"/>
              </p:ext>
            </p:extLst>
          </p:nvPr>
        </p:nvGraphicFramePr>
        <p:xfrm>
          <a:off x="381000" y="190500"/>
          <a:ext cx="11639550" cy="20764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6" name="文档" r:id="rId8" imgW="11642230" imgH="2083037" progId="Word.Document.12">
                  <p:embed/>
                </p:oleObj>
              </mc:Choice>
              <mc:Fallback>
                <p:oleObj name="文档" r:id="rId8" imgW="11642230" imgH="208303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81000" y="190500"/>
                        <a:ext cx="11639550" cy="20764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0351679"/>
              </p:ext>
            </p:extLst>
          </p:nvPr>
        </p:nvGraphicFramePr>
        <p:xfrm>
          <a:off x="1044702" y="1116711"/>
          <a:ext cx="742950" cy="80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7" name="文档" r:id="rId11" imgW="759771" imgH="821749" progId="Word.Document.12">
                  <p:embed/>
                </p:oleObj>
              </mc:Choice>
              <mc:Fallback>
                <p:oleObj name="文档" r:id="rId11" imgW="759771" imgH="82174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1044702" y="1116711"/>
                        <a:ext cx="742950" cy="80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1857067"/>
              </p:ext>
            </p:extLst>
          </p:nvPr>
        </p:nvGraphicFramePr>
        <p:xfrm>
          <a:off x="695325" y="2690813"/>
          <a:ext cx="10606088" cy="158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8" name="文档" r:id="rId14" imgW="10605902" imgH="1590132" progId="Word.Document.12">
                  <p:embed/>
                </p:oleObj>
              </mc:Choice>
              <mc:Fallback>
                <p:oleObj name="文档" r:id="rId14" imgW="10605902" imgH="15901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95325" y="2690813"/>
                        <a:ext cx="10606088" cy="158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0697437"/>
              </p:ext>
            </p:extLst>
          </p:nvPr>
        </p:nvGraphicFramePr>
        <p:xfrm>
          <a:off x="657225" y="4345876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99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57225" y="4345876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1620637"/>
              </p:ext>
            </p:extLst>
          </p:nvPr>
        </p:nvGraphicFramePr>
        <p:xfrm>
          <a:off x="657225" y="5051107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00" name="文档" r:id="rId20" imgW="10605902" imgH="596390" progId="Word.Document.12">
                  <p:embed/>
                </p:oleObj>
              </mc:Choice>
              <mc:Fallback>
                <p:oleObj name="文档" r:id="rId2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57225" y="5051107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170802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434784" y="544449"/>
            <a:ext cx="11373168" cy="3964686"/>
            <a:chOff x="274955" y="2526919"/>
            <a:chExt cx="11373168" cy="3964686"/>
          </a:xfrm>
        </p:grpSpPr>
        <p:sp>
          <p:nvSpPr>
            <p:cNvPr id="8" name="圆角矩形 7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8516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0" name="矩形 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1" name="图片 1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0858193"/>
              </p:ext>
            </p:extLst>
          </p:nvPr>
        </p:nvGraphicFramePr>
        <p:xfrm>
          <a:off x="660400" y="1028700"/>
          <a:ext cx="10604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6" name="文档" r:id="rId8" imgW="10605902" imgH="596390" progId="Word.Document.12">
                  <p:embed/>
                </p:oleObj>
              </mc:Choice>
              <mc:Fallback>
                <p:oleObj name="文档" r:id="rId8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60400" y="1028700"/>
                        <a:ext cx="10604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04125"/>
              </p:ext>
            </p:extLst>
          </p:nvPr>
        </p:nvGraphicFramePr>
        <p:xfrm>
          <a:off x="714375" y="1738884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7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4375" y="1738884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4442841"/>
              </p:ext>
            </p:extLst>
          </p:nvPr>
        </p:nvGraphicFramePr>
        <p:xfrm>
          <a:off x="695325" y="2406015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8" name="文档" r:id="rId14" imgW="10605902" imgH="795066" progId="Word.Document.12">
                  <p:embed/>
                </p:oleObj>
              </mc:Choice>
              <mc:Fallback>
                <p:oleObj name="文档" r:id="rId14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95325" y="2406015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934707"/>
              </p:ext>
            </p:extLst>
          </p:nvPr>
        </p:nvGraphicFramePr>
        <p:xfrm>
          <a:off x="752475" y="3270123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9" name="文档" r:id="rId17" imgW="10605902" imgH="993742" progId="Word.Document.12">
                  <p:embed/>
                </p:oleObj>
              </mc:Choice>
              <mc:Fallback>
                <p:oleObj name="文档" r:id="rId17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52475" y="3270123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1186686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34023" y="2113788"/>
            <a:ext cx="11297729" cy="2985770"/>
            <a:chOff x="389254" y="2564892"/>
            <a:chExt cx="11297729" cy="2985770"/>
          </a:xfrm>
        </p:grpSpPr>
        <p:sp>
          <p:nvSpPr>
            <p:cNvPr id="15" name="圆角矩形 14"/>
            <p:cNvSpPr/>
            <p:nvPr>
              <p:custDataLst>
                <p:tags r:id="rId4"/>
              </p:custDataLst>
            </p:nvPr>
          </p:nvSpPr>
          <p:spPr>
            <a:xfrm>
              <a:off x="389254" y="2677923"/>
              <a:ext cx="11297729" cy="287273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5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611950" y="2469642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根据题意知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D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E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F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)&gt;0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182029" y="131318"/>
            <a:ext cx="11708600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四、解答题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本题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共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小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题，共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77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解答应写出文字说明、证明过程或演算步骤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15.</a:t>
            </a:r>
            <a:r>
              <a:rPr lang="en-US" altLang="zh-CN" sz="2600" b="1" kern="100" dirty="0" smtClean="0">
                <a:latin typeface="Times New Roman"/>
                <a:ea typeface="楷体_GB2312"/>
                <a:cs typeface="Courier New"/>
              </a:rPr>
              <a:t>(13</a:t>
            </a:r>
            <a:r>
              <a:rPr lang="zh-CN" altLang="zh-CN" sz="2600" b="1" kern="100" dirty="0" smtClean="0">
                <a:latin typeface="Times New Roman"/>
                <a:ea typeface="楷体_GB231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若方程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表示圆，求：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的取值范围；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1365191"/>
              </p:ext>
            </p:extLst>
          </p:nvPr>
        </p:nvGraphicFramePr>
        <p:xfrm>
          <a:off x="733425" y="323202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8" name="文档" r:id="rId10" imgW="10605902" imgH="596390" progId="Word.Document.12">
                  <p:embed/>
                </p:oleObj>
              </mc:Choice>
              <mc:Fallback>
                <p:oleObj name="文档" r:id="rId1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3425" y="323202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888749"/>
              </p:ext>
            </p:extLst>
          </p:nvPr>
        </p:nvGraphicFramePr>
        <p:xfrm>
          <a:off x="695325" y="3931412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2019" name="文档" r:id="rId13" imgW="10605902" imgH="795066" progId="Word.Document.12">
                  <p:embed/>
                </p:oleObj>
              </mc:Choice>
              <mc:Fallback>
                <p:oleObj name="文档" r:id="rId13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95325" y="3931412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0559885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395923" y="951484"/>
            <a:ext cx="11297729" cy="2750694"/>
            <a:chOff x="389254" y="2564892"/>
            <a:chExt cx="11297729" cy="2750694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89254" y="2677924"/>
              <a:ext cx="11297729" cy="263766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554800" y="1307338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将方程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化为标准方程，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8243512"/>
              </p:ext>
            </p:extLst>
          </p:nvPr>
        </p:nvGraphicFramePr>
        <p:xfrm>
          <a:off x="422148" y="24136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8" name="文档" r:id="rId9" imgW="10605902" imgH="595308" progId="Word.Document.12">
                  <p:embed/>
                </p:oleObj>
              </mc:Choice>
              <mc:Fallback>
                <p:oleObj name="文档" r:id="rId9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22148" y="24136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6676737"/>
              </p:ext>
            </p:extLst>
          </p:nvPr>
        </p:nvGraphicFramePr>
        <p:xfrm>
          <a:off x="638175" y="208826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59" name="文档" r:id="rId12" imgW="10605902" imgH="596390" progId="Word.Document.12">
                  <p:embed/>
                </p:oleObj>
              </mc:Choice>
              <mc:Fallback>
                <p:oleObj name="文档" r:id="rId12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175" y="208826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9808232"/>
              </p:ext>
            </p:extLst>
          </p:nvPr>
        </p:nvGraphicFramePr>
        <p:xfrm>
          <a:off x="619125" y="281901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60" name="文档" r:id="rId15" imgW="10605902" imgH="596390" progId="Word.Document.12">
                  <p:embed/>
                </p:oleObj>
              </mc:Choice>
              <mc:Fallback>
                <p:oleObj name="文档" r:id="rId15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19125" y="281901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6058151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34023" y="1567434"/>
            <a:ext cx="11297729" cy="3373755"/>
            <a:chOff x="389254" y="2564892"/>
            <a:chExt cx="11297729" cy="3373755"/>
          </a:xfrm>
        </p:grpSpPr>
        <p:sp>
          <p:nvSpPr>
            <p:cNvPr id="15" name="圆角矩形 14"/>
            <p:cNvSpPr/>
            <p:nvPr>
              <p:custDataLst>
                <p:tags r:id="rId5"/>
              </p:custDataLst>
            </p:nvPr>
          </p:nvSpPr>
          <p:spPr>
            <a:xfrm>
              <a:off x="389254" y="2677923"/>
              <a:ext cx="11297729" cy="326072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6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611950" y="1897761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∵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相切，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91096" y="93218"/>
            <a:ext cx="117086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16.</a:t>
            </a:r>
            <a:r>
              <a:rPr lang="en-US" altLang="zh-CN" sz="2600" b="1" kern="100" dirty="0" smtClean="0">
                <a:latin typeface="Times New Roman"/>
                <a:ea typeface="楷体_GB2312"/>
                <a:cs typeface="Courier New"/>
              </a:rPr>
              <a:t>(15</a:t>
            </a:r>
            <a:r>
              <a:rPr lang="zh-CN" altLang="zh-CN" sz="2600" b="1" kern="100" dirty="0" smtClean="0">
                <a:latin typeface="Times New Roman"/>
                <a:ea typeface="楷体_GB231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已知圆心为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相切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301699" y="760476"/>
            <a:ext cx="11477894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的标准方程；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4226951"/>
              </p:ext>
            </p:extLst>
          </p:nvPr>
        </p:nvGraphicFramePr>
        <p:xfrm>
          <a:off x="695325" y="268566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82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95325" y="268566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5038505"/>
              </p:ext>
            </p:extLst>
          </p:nvPr>
        </p:nvGraphicFramePr>
        <p:xfrm>
          <a:off x="714375" y="336099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83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14375" y="336099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025018"/>
              </p:ext>
            </p:extLst>
          </p:nvPr>
        </p:nvGraphicFramePr>
        <p:xfrm>
          <a:off x="695325" y="4028122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84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95325" y="4028122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1283546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14973" y="1606042"/>
            <a:ext cx="11297729" cy="3983228"/>
            <a:chOff x="389254" y="2564892"/>
            <a:chExt cx="11297729" cy="3983228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387019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11114611"/>
              </p:ext>
            </p:extLst>
          </p:nvPr>
        </p:nvGraphicFramePr>
        <p:xfrm>
          <a:off x="457200" y="303657"/>
          <a:ext cx="1133475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8" name="文档" r:id="rId8" imgW="11333384" imgH="1190616" progId="Word.Document.12">
                  <p:embed/>
                </p:oleObj>
              </mc:Choice>
              <mc:Fallback>
                <p:oleObj name="文档" r:id="rId8" imgW="11333384" imgH="119061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0" y="303657"/>
                        <a:ext cx="1133475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5163173"/>
              </p:ext>
            </p:extLst>
          </p:nvPr>
        </p:nvGraphicFramePr>
        <p:xfrm>
          <a:off x="638175" y="2037588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39" name="文档" r:id="rId11" imgW="10605902" imgH="993742" progId="Word.Document.12">
                  <p:embed/>
                </p:oleObj>
              </mc:Choice>
              <mc:Fallback>
                <p:oleObj name="文档" r:id="rId11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38175" y="2037588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5011080"/>
              </p:ext>
            </p:extLst>
          </p:nvPr>
        </p:nvGraphicFramePr>
        <p:xfrm>
          <a:off x="657225" y="317487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0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57225" y="317487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818073"/>
              </p:ext>
            </p:extLst>
          </p:nvPr>
        </p:nvGraphicFramePr>
        <p:xfrm>
          <a:off x="676275" y="3913822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1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676275" y="3913822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1822577"/>
              </p:ext>
            </p:extLst>
          </p:nvPr>
        </p:nvGraphicFramePr>
        <p:xfrm>
          <a:off x="695325" y="463810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142" name="文档" r:id="rId20" imgW="10605902" imgH="596390" progId="Word.Document.12">
                  <p:embed/>
                </p:oleObj>
              </mc:Choice>
              <mc:Fallback>
                <p:oleObj name="文档" r:id="rId2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95325" y="463810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914088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10146" y="112268"/>
            <a:ext cx="117086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17</a:t>
            </a:r>
            <a:r>
              <a:rPr lang="en-US" altLang="zh-CN" sz="2600" b="1" kern="100" smtClean="0">
                <a:latin typeface="Times New Roman"/>
                <a:cs typeface="Courier New"/>
              </a:rPr>
              <a:t>.</a:t>
            </a:r>
            <a:r>
              <a:rPr lang="en-US" altLang="zh-CN" sz="2600" b="1" kern="100" smtClean="0">
                <a:latin typeface="Times New Roman"/>
                <a:ea typeface="楷体_GB2312"/>
                <a:cs typeface="Courier New"/>
              </a:rPr>
              <a:t>(15</a:t>
            </a:r>
            <a:r>
              <a:rPr lang="zh-CN" altLang="zh-CN" sz="2600" b="1" kern="100" dirty="0" smtClean="0">
                <a:latin typeface="Times New Roman"/>
                <a:ea typeface="楷体_GB231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m</a:t>
            </a:r>
            <a:r>
              <a:rPr lang="en-US" altLang="zh-CN" sz="2600" b="1" kern="100" dirty="0" err="1">
                <a:latin typeface="宋体"/>
                <a:cs typeface="Times New Roman"/>
              </a:rPr>
              <a:t>∈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R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时，证明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总相交；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圆角矩形 7"/>
          <p:cNvSpPr/>
          <p:nvPr>
            <p:custDataLst>
              <p:tags r:id="rId3"/>
            </p:custDataLst>
          </p:nvPr>
        </p:nvSpPr>
        <p:spPr>
          <a:xfrm>
            <a:off x="396621" y="1540638"/>
            <a:ext cx="11297729" cy="3400552"/>
          </a:xfrm>
          <a:prstGeom prst="roundRect">
            <a:avLst>
              <a:gd name="adj" fmla="val 4948"/>
            </a:avLst>
          </a:prstGeom>
          <a:noFill/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727773" y="1427607"/>
            <a:ext cx="699135" cy="215900"/>
            <a:chOff x="797750" y="2132838"/>
            <a:chExt cx="699135" cy="215900"/>
          </a:xfrm>
        </p:grpSpPr>
        <p:sp>
          <p:nvSpPr>
            <p:cNvPr id="10" name="矩形 9"/>
            <p:cNvSpPr/>
            <p:nvPr>
              <p:custDataLst>
                <p:tags r:id="rId5"/>
              </p:custDataLst>
            </p:nvPr>
          </p:nvSpPr>
          <p:spPr>
            <a:xfrm>
              <a:off x="797750" y="2132838"/>
              <a:ext cx="69913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27925" y="2132838"/>
              <a:ext cx="418465" cy="201295"/>
            </a:xfrm>
            <a:prstGeom prst="rect">
              <a:avLst/>
            </a:prstGeom>
          </p:spPr>
        </p:pic>
      </p:grpSp>
      <p:sp>
        <p:nvSpPr>
          <p:cNvPr id="12" name="矩形 11"/>
          <p:cNvSpPr/>
          <p:nvPr>
            <p:custDataLst>
              <p:tags r:id="rId4"/>
            </p:custDataLst>
          </p:nvPr>
        </p:nvSpPr>
        <p:spPr>
          <a:xfrm>
            <a:off x="507939" y="1744986"/>
            <a:ext cx="11076375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直线的方程可化为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77748263"/>
              </p:ext>
            </p:extLst>
          </p:nvPr>
        </p:nvGraphicFramePr>
        <p:xfrm>
          <a:off x="638175" y="2564892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30" name="文档" r:id="rId10" imgW="10605902" imgH="596390" progId="Word.Document.12">
                  <p:embed/>
                </p:oleObj>
              </mc:Choice>
              <mc:Fallback>
                <p:oleObj name="文档" r:id="rId1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8175" y="2564892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2561400"/>
              </p:ext>
            </p:extLst>
          </p:nvPr>
        </p:nvGraphicFramePr>
        <p:xfrm>
          <a:off x="674560" y="332289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31" name="文档" r:id="rId13" imgW="10605902" imgH="596390" progId="Word.Document.12">
                  <p:embed/>
                </p:oleObj>
              </mc:Choice>
              <mc:Fallback>
                <p:oleObj name="文档" r:id="rId1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74560" y="332289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0524974"/>
              </p:ext>
            </p:extLst>
          </p:nvPr>
        </p:nvGraphicFramePr>
        <p:xfrm>
          <a:off x="676275" y="407269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132" name="文档" r:id="rId16" imgW="10605902" imgH="596390" progId="Word.Document.12">
                  <p:embed/>
                </p:oleObj>
              </mc:Choice>
              <mc:Fallback>
                <p:oleObj name="文档" r:id="rId16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76275" y="407269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959359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90428" y="91595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517398" y="1821561"/>
            <a:ext cx="11373168" cy="1803717"/>
            <a:chOff x="274955" y="2526919"/>
            <a:chExt cx="11373168" cy="1803717"/>
          </a:xfrm>
        </p:grpSpPr>
        <p:sp>
          <p:nvSpPr>
            <p:cNvPr id="10" name="圆角矩形 9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263271" y="11887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如果直线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平行，则系数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3441286"/>
              </p:ext>
            </p:extLst>
          </p:nvPr>
        </p:nvGraphicFramePr>
        <p:xfrm>
          <a:off x="593598" y="971550"/>
          <a:ext cx="9563100" cy="1219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4" name="文档" r:id="rId10" imgW="9764239" imgH="1246508" progId="Word.Document.12">
                  <p:embed/>
                </p:oleObj>
              </mc:Choice>
              <mc:Fallback>
                <p:oleObj name="文档" r:id="rId10" imgW="9764239" imgH="12465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93598" y="971550"/>
                        <a:ext cx="9563100" cy="1219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9317778"/>
              </p:ext>
            </p:extLst>
          </p:nvPr>
        </p:nvGraphicFramePr>
        <p:xfrm>
          <a:off x="712660" y="2253615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5" name="文档" r:id="rId13" imgW="10605902" imgH="993742" progId="Word.Document.12">
                  <p:embed/>
                </p:oleObj>
              </mc:Choice>
              <mc:Fallback>
                <p:oleObj name="文档" r:id="rId13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12660" y="2253615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395923" y="1090803"/>
            <a:ext cx="11297729" cy="5146548"/>
            <a:chOff x="389254" y="2564892"/>
            <a:chExt cx="11297729" cy="5146548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503351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554800" y="1446657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圆的方程可化为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25.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8243074"/>
              </p:ext>
            </p:extLst>
          </p:nvPr>
        </p:nvGraphicFramePr>
        <p:xfrm>
          <a:off x="345948" y="29851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5" name="文档" r:id="rId9" imgW="10605902" imgH="595308" progId="Word.Document.12">
                  <p:embed/>
                </p:oleObj>
              </mc:Choice>
              <mc:Fallback>
                <p:oleObj name="文档" r:id="rId9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5948" y="29851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167891"/>
              </p:ext>
            </p:extLst>
          </p:nvPr>
        </p:nvGraphicFramePr>
        <p:xfrm>
          <a:off x="638175" y="218998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6" name="文档" r:id="rId12" imgW="10605902" imgH="596390" progId="Word.Document.12">
                  <p:embed/>
                </p:oleObj>
              </mc:Choice>
              <mc:Fallback>
                <p:oleObj name="文档" r:id="rId12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38175" y="218998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9938" name="Picture 2" descr="B128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2133" y="3053513"/>
            <a:ext cx="2208515" cy="2103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6683327"/>
              </p:ext>
            </p:extLst>
          </p:nvPr>
        </p:nvGraphicFramePr>
        <p:xfrm>
          <a:off x="638175" y="285711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7" name="文档" r:id="rId16" imgW="10605902" imgH="597832" progId="Word.Document.12">
                  <p:embed/>
                </p:oleObj>
              </mc:Choice>
              <mc:Fallback>
                <p:oleObj name="文档" r:id="rId16" imgW="10605902" imgH="5978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38175" y="285711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4048525"/>
              </p:ext>
            </p:extLst>
          </p:nvPr>
        </p:nvGraphicFramePr>
        <p:xfrm>
          <a:off x="712660" y="3440748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8" name="文档" r:id="rId19" imgW="10605902" imgH="993742" progId="Word.Document.12">
                  <p:embed/>
                </p:oleObj>
              </mc:Choice>
              <mc:Fallback>
                <p:oleObj name="文档" r:id="rId19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12660" y="3440748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3079156"/>
              </p:ext>
            </p:extLst>
          </p:nvPr>
        </p:nvGraphicFramePr>
        <p:xfrm>
          <a:off x="676275" y="4420616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39" name="文档" r:id="rId22" imgW="10605902" imgH="795066" progId="Word.Document.12">
                  <p:embed/>
                </p:oleObj>
              </mc:Choice>
              <mc:Fallback>
                <p:oleObj name="文档" r:id="rId22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76275" y="4420616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680878"/>
              </p:ext>
            </p:extLst>
          </p:nvPr>
        </p:nvGraphicFramePr>
        <p:xfrm>
          <a:off x="674560" y="5252466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040" name="文档" r:id="rId25" imgW="10605902" imgH="795066" progId="Word.Document.12">
                  <p:embed/>
                </p:oleObj>
              </mc:Choice>
              <mc:Fallback>
                <p:oleObj name="文档" r:id="rId25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6"/>
                      <a:stretch>
                        <a:fillRect/>
                      </a:stretch>
                    </p:blipFill>
                    <p:spPr>
                      <a:xfrm>
                        <a:off x="674560" y="5252466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831620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9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63271" y="620649"/>
            <a:ext cx="11297729" cy="2985770"/>
            <a:chOff x="389254" y="2564892"/>
            <a:chExt cx="11297729" cy="2985770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287273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1242113"/>
              </p:ext>
            </p:extLst>
          </p:nvPr>
        </p:nvGraphicFramePr>
        <p:xfrm>
          <a:off x="479298" y="107175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54" name="文档" r:id="rId8" imgW="10605902" imgH="596390" progId="Word.Document.12">
                  <p:embed/>
                </p:oleObj>
              </mc:Choice>
              <mc:Fallback>
                <p:oleObj name="文档" r:id="rId8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79298" y="107175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6092618"/>
              </p:ext>
            </p:extLst>
          </p:nvPr>
        </p:nvGraphicFramePr>
        <p:xfrm>
          <a:off x="498348" y="180251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55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8348" y="180251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2360218"/>
              </p:ext>
            </p:extLst>
          </p:nvPr>
        </p:nvGraphicFramePr>
        <p:xfrm>
          <a:off x="479298" y="2552573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56" name="文档" r:id="rId14" imgW="10605902" imgH="795066" progId="Word.Document.12">
                  <p:embed/>
                </p:oleObj>
              </mc:Choice>
              <mc:Fallback>
                <p:oleObj name="文档" r:id="rId14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79298" y="2552573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15241142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53073" y="1510283"/>
            <a:ext cx="11297729" cy="4727067"/>
            <a:chOff x="389254" y="2564892"/>
            <a:chExt cx="11297729" cy="4078986"/>
          </a:xfrm>
        </p:grpSpPr>
        <p:sp>
          <p:nvSpPr>
            <p:cNvPr id="15" name="圆角矩形 14"/>
            <p:cNvSpPr/>
            <p:nvPr>
              <p:custDataLst>
                <p:tags r:id="rId4"/>
              </p:custDataLst>
            </p:nvPr>
          </p:nvSpPr>
          <p:spPr>
            <a:xfrm>
              <a:off x="389254" y="2677923"/>
              <a:ext cx="11297729" cy="396595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5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631000" y="1751838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，由题意知可分两种情况：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148246" y="112268"/>
            <a:ext cx="117086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18.</a:t>
            </a:r>
            <a:r>
              <a:rPr lang="en-US" altLang="zh-CN" sz="2600" b="1" kern="100" dirty="0" smtClean="0">
                <a:latin typeface="Times New Roman"/>
                <a:ea typeface="楷体_GB2312"/>
                <a:cs typeface="Courier New"/>
              </a:rPr>
              <a:t>(17</a:t>
            </a:r>
            <a:r>
              <a:rPr lang="zh-CN" altLang="zh-CN" sz="2600" b="1" kern="100" dirty="0" smtClean="0">
                <a:latin typeface="Times New Roman"/>
                <a:ea typeface="楷体_GB231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   (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且与原点距离为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345822"/>
              </p:ext>
            </p:extLst>
          </p:nvPr>
        </p:nvGraphicFramePr>
        <p:xfrm>
          <a:off x="738187" y="2355342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10" name="文档" r:id="rId10" imgW="10605902" imgH="1192419" progId="Word.Document.12">
                  <p:embed/>
                </p:oleObj>
              </mc:Choice>
              <mc:Fallback>
                <p:oleObj name="文档" r:id="rId10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38187" y="2355342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3213010"/>
              </p:ext>
            </p:extLst>
          </p:nvPr>
        </p:nvGraphicFramePr>
        <p:xfrm>
          <a:off x="757238" y="3519868"/>
          <a:ext cx="10606087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11" name="文档" r:id="rId13" imgW="10605902" imgH="596390" progId="Word.Document.12">
                  <p:embed/>
                </p:oleObj>
              </mc:Choice>
              <mc:Fallback>
                <p:oleObj name="文档" r:id="rId1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57238" y="3519868"/>
                        <a:ext cx="10606087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05056369"/>
              </p:ext>
            </p:extLst>
          </p:nvPr>
        </p:nvGraphicFramePr>
        <p:xfrm>
          <a:off x="771525" y="409613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12" name="文档" r:id="rId16" imgW="10605902" imgH="596390" progId="Word.Document.12">
                  <p:embed/>
                </p:oleObj>
              </mc:Choice>
              <mc:Fallback>
                <p:oleObj name="文档" r:id="rId16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71525" y="409613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7764791"/>
              </p:ext>
            </p:extLst>
          </p:nvPr>
        </p:nvGraphicFramePr>
        <p:xfrm>
          <a:off x="771525" y="4706112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13" name="文档" r:id="rId19" imgW="10605902" imgH="596390" progId="Word.Document.12">
                  <p:embed/>
                </p:oleObj>
              </mc:Choice>
              <mc:Fallback>
                <p:oleObj name="文档" r:id="rId19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71525" y="4706112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3517761"/>
              </p:ext>
            </p:extLst>
          </p:nvPr>
        </p:nvGraphicFramePr>
        <p:xfrm>
          <a:off x="774700" y="538791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8214" name="文档" r:id="rId22" imgW="10605902" imgH="596390" progId="Word.Document.12">
                  <p:embed/>
                </p:oleObj>
              </mc:Choice>
              <mc:Fallback>
                <p:oleObj name="文档" r:id="rId22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74700" y="538791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3828377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395923" y="1116330"/>
            <a:ext cx="11297729" cy="5121021"/>
            <a:chOff x="389254" y="2564892"/>
            <a:chExt cx="11297729" cy="5121021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4" y="2677923"/>
              <a:ext cx="11297729" cy="500799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1641768"/>
              </p:ext>
            </p:extLst>
          </p:nvPr>
        </p:nvGraphicFramePr>
        <p:xfrm>
          <a:off x="403098" y="366522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6" name="文档" r:id="rId8" imgW="10605902" imgH="595308" progId="Word.Document.12">
                  <p:embed/>
                </p:oleObj>
              </mc:Choice>
              <mc:Fallback>
                <p:oleObj name="文档" r:id="rId8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03098" y="366522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9255273"/>
              </p:ext>
            </p:extLst>
          </p:nvPr>
        </p:nvGraphicFramePr>
        <p:xfrm>
          <a:off x="590550" y="1446657"/>
          <a:ext cx="10991850" cy="1200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7" name="文档" r:id="rId11" imgW="10990700" imgH="1203597" progId="Word.Document.12">
                  <p:embed/>
                </p:oleObj>
              </mc:Choice>
              <mc:Fallback>
                <p:oleObj name="文档" r:id="rId11" imgW="10990700" imgH="120359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0550" y="1446657"/>
                        <a:ext cx="10991850" cy="1200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2654862"/>
              </p:ext>
            </p:extLst>
          </p:nvPr>
        </p:nvGraphicFramePr>
        <p:xfrm>
          <a:off x="579310" y="1993011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8" name="文档" r:id="rId14" imgW="10605902" imgH="597832" progId="Word.Document.12">
                  <p:embed/>
                </p:oleObj>
              </mc:Choice>
              <mc:Fallback>
                <p:oleObj name="文档" r:id="rId14" imgW="10605902" imgH="5978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9310" y="1993011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061451"/>
              </p:ext>
            </p:extLst>
          </p:nvPr>
        </p:nvGraphicFramePr>
        <p:xfrm>
          <a:off x="581025" y="2526792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69" name="文档" r:id="rId17" imgW="10605902" imgH="795066" progId="Word.Document.12">
                  <p:embed/>
                </p:oleObj>
              </mc:Choice>
              <mc:Fallback>
                <p:oleObj name="文档" r:id="rId17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81025" y="2526792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4857757"/>
              </p:ext>
            </p:extLst>
          </p:nvPr>
        </p:nvGraphicFramePr>
        <p:xfrm>
          <a:off x="676275" y="3193923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70" name="文档" r:id="rId20" imgW="10605902" imgH="795066" progId="Word.Document.12">
                  <p:embed/>
                </p:oleObj>
              </mc:Choice>
              <mc:Fallback>
                <p:oleObj name="文档" r:id="rId20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676275" y="3193923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2051847"/>
              </p:ext>
            </p:extLst>
          </p:nvPr>
        </p:nvGraphicFramePr>
        <p:xfrm>
          <a:off x="657225" y="399649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71" name="文档" r:id="rId23" imgW="10605902" imgH="596390" progId="Word.Document.12">
                  <p:embed/>
                </p:oleObj>
              </mc:Choice>
              <mc:Fallback>
                <p:oleObj name="文档" r:id="rId2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657225" y="399649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0897511"/>
              </p:ext>
            </p:extLst>
          </p:nvPr>
        </p:nvGraphicFramePr>
        <p:xfrm>
          <a:off x="695325" y="4591812"/>
          <a:ext cx="10606088" cy="158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272" name="文档" r:id="rId26" imgW="10605902" imgH="1590132" progId="Word.Document.12">
                  <p:embed/>
                </p:oleObj>
              </mc:Choice>
              <mc:Fallback>
                <p:oleObj name="文档" r:id="rId26" imgW="10605902" imgH="159013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695325" y="4591812"/>
                        <a:ext cx="10606088" cy="158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7212769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605473" y="1993011"/>
            <a:ext cx="11297729" cy="4028313"/>
            <a:chOff x="389254" y="2564892"/>
            <a:chExt cx="11297729" cy="4028313"/>
          </a:xfrm>
        </p:grpSpPr>
        <p:sp>
          <p:nvSpPr>
            <p:cNvPr id="15" name="圆角矩形 14"/>
            <p:cNvSpPr/>
            <p:nvPr>
              <p:custDataLst>
                <p:tags r:id="rId5"/>
              </p:custDataLst>
            </p:nvPr>
          </p:nvSpPr>
          <p:spPr>
            <a:xfrm>
              <a:off x="389254" y="2677923"/>
              <a:ext cx="11297729" cy="391528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6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745300" y="2291715"/>
            <a:ext cx="10750622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，由于点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，且点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是线段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的中点，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129196" y="36068"/>
            <a:ext cx="117086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19.</a:t>
            </a:r>
            <a:r>
              <a:rPr lang="en-US" altLang="zh-CN" sz="2600" b="1" kern="100" dirty="0" smtClean="0">
                <a:latin typeface="Times New Roman"/>
                <a:ea typeface="楷体_GB2312"/>
                <a:cs typeface="Courier New"/>
              </a:rPr>
              <a:t>(17</a:t>
            </a:r>
            <a:r>
              <a:rPr lang="zh-CN" altLang="zh-CN" sz="2600" b="1" kern="100" dirty="0" smtClean="0">
                <a:latin typeface="Times New Roman"/>
                <a:ea typeface="楷体_GB2312"/>
                <a:cs typeface="Times New Roman"/>
              </a:rPr>
              <a:t>分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的端点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的坐标是</a:t>
            </a:r>
            <a:r>
              <a:rPr lang="en-US" altLang="zh-CN" sz="2600" b="1" kern="100" dirty="0">
                <a:latin typeface="Times New Roman"/>
                <a:cs typeface="Courier New"/>
              </a:rPr>
              <a:t>(6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，端点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上运动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548129" y="1185932"/>
            <a:ext cx="11251734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的中点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的轨迹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5517497"/>
              </p:ext>
            </p:extLst>
          </p:nvPr>
        </p:nvGraphicFramePr>
        <p:xfrm>
          <a:off x="928687" y="3574098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7" name="文档" r:id="rId11" imgW="10605902" imgH="993742" progId="Word.Document.12">
                  <p:embed/>
                </p:oleObj>
              </mc:Choice>
              <mc:Fallback>
                <p:oleObj name="文档" r:id="rId11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928687" y="3574098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7170596"/>
              </p:ext>
            </p:extLst>
          </p:nvPr>
        </p:nvGraphicFramePr>
        <p:xfrm>
          <a:off x="889000" y="452380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8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89000" y="452380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379383"/>
              </p:ext>
            </p:extLst>
          </p:nvPr>
        </p:nvGraphicFramePr>
        <p:xfrm>
          <a:off x="889000" y="5209984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9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89000" y="5209984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94926074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263271" y="620649"/>
            <a:ext cx="11297729" cy="3672459"/>
            <a:chOff x="389254" y="2564892"/>
            <a:chExt cx="11297729" cy="3672459"/>
          </a:xfrm>
        </p:grpSpPr>
        <p:sp>
          <p:nvSpPr>
            <p:cNvPr id="15" name="圆角矩形 14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355942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1"/>
            </p:custDataLst>
          </p:nvPr>
        </p:nvSpPr>
        <p:spPr>
          <a:xfrm>
            <a:off x="422148" y="976503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的坐标满足方程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422148" y="1599057"/>
            <a:ext cx="1075062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②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把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①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代入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②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整理，得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的轨迹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644781996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34023" y="970026"/>
            <a:ext cx="11297729" cy="5051297"/>
            <a:chOff x="389254" y="2564892"/>
            <a:chExt cx="11297729" cy="5051297"/>
          </a:xfrm>
        </p:grpSpPr>
        <p:sp>
          <p:nvSpPr>
            <p:cNvPr id="15" name="圆角矩形 14"/>
            <p:cNvSpPr/>
            <p:nvPr>
              <p:custDataLst>
                <p:tags r:id="rId5"/>
              </p:custDataLst>
            </p:nvPr>
          </p:nvSpPr>
          <p:spPr>
            <a:xfrm>
              <a:off x="389254" y="2677922"/>
              <a:ext cx="11297729" cy="49382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6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8" name="图片 17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9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>
            <p:custDataLst>
              <p:tags r:id="rId2"/>
            </p:custDataLst>
          </p:nvPr>
        </p:nvSpPr>
        <p:spPr>
          <a:xfrm>
            <a:off x="611950" y="1268730"/>
            <a:ext cx="10750622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r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7" name="矩形 6"/>
          <p:cNvSpPr/>
          <p:nvPr>
            <p:custDataLst>
              <p:tags r:id="rId3"/>
            </p:custDataLst>
          </p:nvPr>
        </p:nvSpPr>
        <p:spPr>
          <a:xfrm>
            <a:off x="611950" y="1910334"/>
            <a:ext cx="10750622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的圆心为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，半径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kern="100" dirty="0">
                <a:latin typeface="宋体"/>
                <a:cs typeface="Times New Roman"/>
              </a:rPr>
              <a:t>≥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r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3.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③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当且仅当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在线段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上且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在线段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QC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上时，取等号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取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关于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轴的对称点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>
            <a:off x="244221" y="220097"/>
            <a:ext cx="10750622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在曲线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上运动，点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轴上运动，求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QC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0809852"/>
              </p:ext>
            </p:extLst>
          </p:nvPr>
        </p:nvGraphicFramePr>
        <p:xfrm>
          <a:off x="714375" y="4432935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56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4375" y="4432935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2085577"/>
              </p:ext>
            </p:extLst>
          </p:nvPr>
        </p:nvGraphicFramePr>
        <p:xfrm>
          <a:off x="736600" y="5100066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2257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36600" y="5100066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551925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 descr="未标题-1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6"/>
          <a:stretch>
            <a:fillRect/>
          </a:stretch>
        </p:blipFill>
        <p:spPr>
          <a:xfrm rot="5400000">
            <a:off x="2649855" y="-2677795"/>
            <a:ext cx="6894830" cy="12194540"/>
          </a:xfrm>
          <a:prstGeom prst="rect">
            <a:avLst/>
          </a:prstGeom>
        </p:spPr>
      </p:pic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7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301371" y="13480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55498" y="2253615"/>
            <a:ext cx="11373168" cy="3907535"/>
            <a:chOff x="274955" y="2526919"/>
            <a:chExt cx="11373168" cy="3907535"/>
          </a:xfrm>
        </p:grpSpPr>
        <p:sp>
          <p:nvSpPr>
            <p:cNvPr id="12" name="圆角矩形 11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379450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676466" y="2577719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设直径落在两坐标轴上的点的坐标为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(0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>
            <p:custDataLst>
              <p:tags r:id="rId3"/>
            </p:custDataLst>
          </p:nvPr>
        </p:nvSpPr>
        <p:spPr>
          <a:xfrm>
            <a:off x="244221" y="13792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圆心为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，一条直径的两个端点落在两坐标轴上的圆的标准方程为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0" name="矩形 9"/>
          <p:cNvSpPr/>
          <p:nvPr>
            <p:custDataLst>
              <p:tags r:id="rId4"/>
            </p:custDataLst>
          </p:nvPr>
        </p:nvSpPr>
        <p:spPr>
          <a:xfrm>
            <a:off x="509052" y="776268"/>
            <a:ext cx="11187139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13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9991526"/>
              </p:ext>
            </p:extLst>
          </p:nvPr>
        </p:nvGraphicFramePr>
        <p:xfrm>
          <a:off x="776287" y="3300921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0" name="文档" r:id="rId11" imgW="10605902" imgH="993742" progId="Word.Document.12">
                  <p:embed/>
                </p:oleObj>
              </mc:Choice>
              <mc:Fallback>
                <p:oleObj name="文档" r:id="rId11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76287" y="3300921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9360437"/>
              </p:ext>
            </p:extLst>
          </p:nvPr>
        </p:nvGraphicFramePr>
        <p:xfrm>
          <a:off x="752475" y="4288726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1" name="文档" r:id="rId14" imgW="10605902" imgH="596390" progId="Word.Document.12">
                  <p:embed/>
                </p:oleObj>
              </mc:Choice>
              <mc:Fallback>
                <p:oleObj name="文档" r:id="rId1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52475" y="4288726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8629664"/>
              </p:ext>
            </p:extLst>
          </p:nvPr>
        </p:nvGraphicFramePr>
        <p:xfrm>
          <a:off x="733425" y="4903089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2" name="文档" r:id="rId17" imgW="10605902" imgH="596390" progId="Word.Document.12">
                  <p:embed/>
                </p:oleObj>
              </mc:Choice>
              <mc:Fallback>
                <p:oleObj name="文档" r:id="rId17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33425" y="4903089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9476106"/>
              </p:ext>
            </p:extLst>
          </p:nvPr>
        </p:nvGraphicFramePr>
        <p:xfrm>
          <a:off x="736600" y="556583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73" name="文档" r:id="rId20" imgW="10605902" imgH="596390" progId="Word.Document.12">
                  <p:embed/>
                </p:oleObj>
              </mc:Choice>
              <mc:Fallback>
                <p:oleObj name="文档" r:id="rId20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36600" y="556583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658618" y="136705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174371" y="99822"/>
            <a:ext cx="1141200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为平面直角坐标系内一点，线段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的中点是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，那么点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到原点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17588" y="2310892"/>
            <a:ext cx="11373168" cy="2414269"/>
            <a:chOff x="274955" y="2526919"/>
            <a:chExt cx="11373168" cy="2414269"/>
          </a:xfrm>
        </p:grpSpPr>
        <p:sp>
          <p:nvSpPr>
            <p:cNvPr id="11" name="圆角矩形 10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230123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8342093"/>
              </p:ext>
            </p:extLst>
          </p:nvPr>
        </p:nvGraphicFramePr>
        <p:xfrm>
          <a:off x="590550" y="1562100"/>
          <a:ext cx="10534650" cy="81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8" name="文档" r:id="rId10" imgW="10757805" imgH="842662" progId="Word.Document.12">
                  <p:embed/>
                </p:oleObj>
              </mc:Choice>
              <mc:Fallback>
                <p:oleObj name="文档" r:id="rId10" imgW="10757805" imgH="84266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90550" y="1562100"/>
                        <a:ext cx="10534650" cy="81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2705567"/>
              </p:ext>
            </p:extLst>
          </p:nvPr>
        </p:nvGraphicFramePr>
        <p:xfrm>
          <a:off x="717550" y="2622042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79" name="文档" r:id="rId13" imgW="10605902" imgH="993742" progId="Word.Document.12">
                  <p:embed/>
                </p:oleObj>
              </mc:Choice>
              <mc:Fallback>
                <p:oleObj name="文档" r:id="rId13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17550" y="2622042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97484843"/>
              </p:ext>
            </p:extLst>
          </p:nvPr>
        </p:nvGraphicFramePr>
        <p:xfrm>
          <a:off x="752475" y="3645027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80" name="文档" r:id="rId16" imgW="10605902" imgH="596390" progId="Word.Document.12">
                  <p:embed/>
                </p:oleObj>
              </mc:Choice>
              <mc:Fallback>
                <p:oleObj name="文档" r:id="rId16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52475" y="3645027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760345" y="13068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549338" y="2170938"/>
            <a:ext cx="11373168" cy="3501009"/>
            <a:chOff x="274955" y="2526919"/>
            <a:chExt cx="11373168" cy="3501009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338797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638556" y="241236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en-US" altLang="zh-CN" sz="2600" b="1" kern="100" baseline="30000" dirty="0">
                <a:latin typeface="Times New Roman"/>
                <a:ea typeface="宋体" pitchFamily="2" charset="-122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6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9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5" name="矩形 14"/>
          <p:cNvSpPr/>
          <p:nvPr>
            <p:custDataLst>
              <p:tags r:id="rId3"/>
            </p:custDataLst>
          </p:nvPr>
        </p:nvSpPr>
        <p:spPr>
          <a:xfrm>
            <a:off x="193421" y="118872"/>
            <a:ext cx="11412000" cy="11988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5.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9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轴上的点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向圆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引切线，则切线长为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9431327"/>
              </p:ext>
            </p:extLst>
          </p:nvPr>
        </p:nvGraphicFramePr>
        <p:xfrm>
          <a:off x="676275" y="1485138"/>
          <a:ext cx="10058400" cy="571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4" name="文档" r:id="rId10" imgW="10271138" imgH="595308" progId="Word.Document.12">
                  <p:embed/>
                </p:oleObj>
              </mc:Choice>
              <mc:Fallback>
                <p:oleObj name="文档" r:id="rId10" imgW="10271138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76275" y="1485138"/>
                        <a:ext cx="10058400" cy="571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08847529"/>
              </p:ext>
            </p:extLst>
          </p:nvPr>
        </p:nvGraphicFramePr>
        <p:xfrm>
          <a:off x="717550" y="3130550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5" name="文档" r:id="rId13" imgW="10605902" imgH="596390" progId="Word.Document.12">
                  <p:embed/>
                </p:oleObj>
              </mc:Choice>
              <mc:Fallback>
                <p:oleObj name="文档" r:id="rId13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17550" y="3130550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3759393"/>
              </p:ext>
            </p:extLst>
          </p:nvPr>
        </p:nvGraphicFramePr>
        <p:xfrm>
          <a:off x="714375" y="3754945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6" name="文档" r:id="rId16" imgW="10605902" imgH="596390" progId="Word.Document.12">
                  <p:embed/>
                </p:oleObj>
              </mc:Choice>
              <mc:Fallback>
                <p:oleObj name="文档" r:id="rId16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714375" y="3754945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0607350"/>
              </p:ext>
            </p:extLst>
          </p:nvPr>
        </p:nvGraphicFramePr>
        <p:xfrm>
          <a:off x="790575" y="4383976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7" name="文档" r:id="rId19" imgW="10605902" imgH="595308" progId="Word.Document.12">
                  <p:embed/>
                </p:oleObj>
              </mc:Choice>
              <mc:Fallback>
                <p:oleObj name="文档" r:id="rId19" imgW="10605902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790575" y="4383976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0255052"/>
              </p:ext>
            </p:extLst>
          </p:nvPr>
        </p:nvGraphicFramePr>
        <p:xfrm>
          <a:off x="752475" y="5076634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38" name="文档" r:id="rId22" imgW="10605902" imgH="596390" progId="Word.Document.12">
                  <p:embed/>
                </p:oleObj>
              </mc:Choice>
              <mc:Fallback>
                <p:oleObj name="文档" r:id="rId22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752475" y="5076634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504888" y="2844419"/>
            <a:ext cx="11373168" cy="3176905"/>
            <a:chOff x="274955" y="2526919"/>
            <a:chExt cx="11373168" cy="3176905"/>
          </a:xfrm>
        </p:grpSpPr>
        <p:sp>
          <p:nvSpPr>
            <p:cNvPr id="9" name="圆角矩形 8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30638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>
            <p:custDataLst>
              <p:tags r:id="rId2"/>
            </p:custDataLst>
          </p:nvPr>
        </p:nvSpPr>
        <p:spPr>
          <a:xfrm>
            <a:off x="174371" y="99822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两条直线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：－＝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：－＝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在同一直角坐标系中的图象可以是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6160" name="Picture 16" descr="B126"/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7086" y="832825"/>
            <a:ext cx="6183157" cy="17729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TextBox 19"/>
          <p:cNvSpPr txBox="1"/>
          <p:nvPr>
            <p:custDataLst>
              <p:tags r:id="rId3"/>
            </p:custDataLst>
          </p:nvPr>
        </p:nvSpPr>
        <p:spPr>
          <a:xfrm>
            <a:off x="2099497" y="20341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169864"/>
              </p:ext>
            </p:extLst>
          </p:nvPr>
        </p:nvGraphicFramePr>
        <p:xfrm>
          <a:off x="755650" y="3270123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09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55650" y="3270123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1310845"/>
              </p:ext>
            </p:extLst>
          </p:nvPr>
        </p:nvGraphicFramePr>
        <p:xfrm>
          <a:off x="771525" y="3815652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0" name="文档" r:id="rId14" imgW="10605902" imgH="993742" progId="Word.Document.12">
                  <p:embed/>
                </p:oleObj>
              </mc:Choice>
              <mc:Fallback>
                <p:oleObj name="文档" r:id="rId14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1525" y="3815652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2509152"/>
              </p:ext>
            </p:extLst>
          </p:nvPr>
        </p:nvGraphicFramePr>
        <p:xfrm>
          <a:off x="755650" y="4629912"/>
          <a:ext cx="10606088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11" name="文档" r:id="rId17" imgW="10605902" imgH="1192419" progId="Word.Document.12">
                  <p:embed/>
                </p:oleObj>
              </mc:Choice>
              <mc:Fallback>
                <p:oleObj name="文档" r:id="rId17" imgW="10605902" imgH="1192419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55650" y="4629912"/>
                        <a:ext cx="10606088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492188" y="2622042"/>
            <a:ext cx="11373168" cy="3183255"/>
            <a:chOff x="274955" y="2526919"/>
            <a:chExt cx="11373168" cy="3183255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07022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3" name="TextBox 19"/>
          <p:cNvSpPr txBox="1"/>
          <p:nvPr>
            <p:custDataLst>
              <p:tags r:id="rId2"/>
            </p:custDataLst>
          </p:nvPr>
        </p:nvSpPr>
        <p:spPr>
          <a:xfrm>
            <a:off x="4996815" y="166268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8668933"/>
              </p:ext>
            </p:extLst>
          </p:nvPr>
        </p:nvGraphicFramePr>
        <p:xfrm>
          <a:off x="342900" y="291084"/>
          <a:ext cx="11468100" cy="1390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4" name="文档" r:id="rId9" imgW="11466929" imgH="1392537" progId="Word.Document.12">
                  <p:embed/>
                </p:oleObj>
              </mc:Choice>
              <mc:Fallback>
                <p:oleObj name="文档" r:id="rId9" imgW="11466929" imgH="1392537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42900" y="291084"/>
                        <a:ext cx="11468100" cy="1390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0023669"/>
              </p:ext>
            </p:extLst>
          </p:nvPr>
        </p:nvGraphicFramePr>
        <p:xfrm>
          <a:off x="552450" y="1555242"/>
          <a:ext cx="10058400" cy="1009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5" name="文档" r:id="rId12" imgW="10271138" imgH="1038454" progId="Word.Document.12">
                  <p:embed/>
                </p:oleObj>
              </mc:Choice>
              <mc:Fallback>
                <p:oleObj name="文档" r:id="rId12" imgW="10271138" imgH="103845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52450" y="1555242"/>
                        <a:ext cx="10058400" cy="1009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8086911"/>
              </p:ext>
            </p:extLst>
          </p:nvPr>
        </p:nvGraphicFramePr>
        <p:xfrm>
          <a:off x="676275" y="3092450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6" name="文档" r:id="rId15" imgW="10605902" imgH="596390" progId="Word.Document.12">
                  <p:embed/>
                </p:oleObj>
              </mc:Choice>
              <mc:Fallback>
                <p:oleObj name="文档" r:id="rId15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6275" y="3092450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7547912"/>
              </p:ext>
            </p:extLst>
          </p:nvPr>
        </p:nvGraphicFramePr>
        <p:xfrm>
          <a:off x="695325" y="3773995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7" name="文档" r:id="rId18" imgW="10605902" imgH="596390" progId="Word.Document.12">
                  <p:embed/>
                </p:oleObj>
              </mc:Choice>
              <mc:Fallback>
                <p:oleObj name="文档" r:id="rId18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95325" y="3773995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1298124"/>
              </p:ext>
            </p:extLst>
          </p:nvPr>
        </p:nvGraphicFramePr>
        <p:xfrm>
          <a:off x="657225" y="4364926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8" name="文档" r:id="rId21" imgW="10605902" imgH="596390" progId="Word.Document.12">
                  <p:embed/>
                </p:oleObj>
              </mc:Choice>
              <mc:Fallback>
                <p:oleObj name="文档" r:id="rId2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657225" y="4364926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8802915"/>
              </p:ext>
            </p:extLst>
          </p:nvPr>
        </p:nvGraphicFramePr>
        <p:xfrm>
          <a:off x="698500" y="4978400"/>
          <a:ext cx="106045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9" name="文档" r:id="rId24" imgW="10605902" imgH="596390" progId="Word.Document.12">
                  <p:embed/>
                </p:oleObj>
              </mc:Choice>
              <mc:Fallback>
                <p:oleObj name="文档" r:id="rId24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698500" y="4978400"/>
                        <a:ext cx="106045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39534" y="734568"/>
            <a:ext cx="11373168" cy="3126485"/>
            <a:chOff x="274955" y="2526919"/>
            <a:chExt cx="11373168" cy="3126485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01345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85191033"/>
              </p:ext>
            </p:extLst>
          </p:nvPr>
        </p:nvGraphicFramePr>
        <p:xfrm>
          <a:off x="555498" y="1116330"/>
          <a:ext cx="10606088" cy="992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0" name="文档" r:id="rId8" imgW="10605902" imgH="993742" progId="Word.Document.12">
                  <p:embed/>
                </p:oleObj>
              </mc:Choice>
              <mc:Fallback>
                <p:oleObj name="文档" r:id="rId8" imgW="10605902" imgH="993742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5498" y="1116330"/>
                        <a:ext cx="10606088" cy="992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6966516"/>
              </p:ext>
            </p:extLst>
          </p:nvPr>
        </p:nvGraphicFramePr>
        <p:xfrm>
          <a:off x="581025" y="2151888"/>
          <a:ext cx="10606088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1" name="文档" r:id="rId11" imgW="10605902" imgH="596390" progId="Word.Document.12">
                  <p:embed/>
                </p:oleObj>
              </mc:Choice>
              <mc:Fallback>
                <p:oleObj name="文档" r:id="rId11" imgW="10605902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81025" y="2151888"/>
                        <a:ext cx="10606088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44891210"/>
              </p:ext>
            </p:extLst>
          </p:nvPr>
        </p:nvGraphicFramePr>
        <p:xfrm>
          <a:off x="655510" y="2857119"/>
          <a:ext cx="10606088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52" name="文档" r:id="rId14" imgW="10605902" imgH="795066" progId="Word.Document.12">
                  <p:embed/>
                </p:oleObj>
              </mc:Choice>
              <mc:Fallback>
                <p:oleObj name="文档" r:id="rId14" imgW="10605902" imgH="795066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55510" y="2857119"/>
                        <a:ext cx="10606088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8988857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204,&quot;width&quot;:10858}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141</TotalTime>
  <Words>1245</Words>
  <Application>Microsoft Office PowerPoint</Application>
  <PresentationFormat>自定义</PresentationFormat>
  <Paragraphs>73</Paragraphs>
  <Slides>37</Slides>
  <Notes>0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37</vt:i4>
      </vt:variant>
    </vt:vector>
  </HeadingPairs>
  <TitlesOfParts>
    <vt:vector size="40" baseType="lpstr">
      <vt:lpstr>Office 主题​​</vt:lpstr>
      <vt:lpstr>1_Office 主题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673</cp:revision>
  <dcterms:created xsi:type="dcterms:W3CDTF">2016-06-07T15:36:00Z</dcterms:created>
  <dcterms:modified xsi:type="dcterms:W3CDTF">2024-04-23T09:26:52Z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